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2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16678-5426-4F4C-B546-D27E9EE29205}" type="datetimeFigureOut">
              <a:rPr lang="pl-PL" smtClean="0"/>
              <a:t>04.11.2020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B4480-56C3-4748-B0EC-82195C4D4AF8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4480-56C3-4748-B0EC-82195C4D4AF8}" type="slidenum">
              <a:rPr lang="pl-PL" smtClean="0"/>
              <a:t>8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9C52-FCC5-4106-B9B2-1C904EB2FF8D}" type="datetimeFigureOut">
              <a:rPr lang="pl-PL" smtClean="0"/>
              <a:pPr/>
              <a:t>04.11.2020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0A4E-5F19-4405-9971-691DEA9AC5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9C52-FCC5-4106-B9B2-1C904EB2FF8D}" type="datetimeFigureOut">
              <a:rPr lang="pl-PL" smtClean="0"/>
              <a:pPr/>
              <a:t>04.11.2020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0A4E-5F19-4405-9971-691DEA9AC5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9C52-FCC5-4106-B9B2-1C904EB2FF8D}" type="datetimeFigureOut">
              <a:rPr lang="pl-PL" smtClean="0"/>
              <a:pPr/>
              <a:t>04.11.2020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0A4E-5F19-4405-9971-691DEA9AC5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9C52-FCC5-4106-B9B2-1C904EB2FF8D}" type="datetimeFigureOut">
              <a:rPr lang="pl-PL" smtClean="0"/>
              <a:pPr/>
              <a:t>04.11.2020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0A4E-5F19-4405-9971-691DEA9AC5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9C52-FCC5-4106-B9B2-1C904EB2FF8D}" type="datetimeFigureOut">
              <a:rPr lang="pl-PL" smtClean="0"/>
              <a:pPr/>
              <a:t>04.11.2020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0A4E-5F19-4405-9971-691DEA9AC5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9C52-FCC5-4106-B9B2-1C904EB2FF8D}" type="datetimeFigureOut">
              <a:rPr lang="pl-PL" smtClean="0"/>
              <a:pPr/>
              <a:t>04.11.2020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0A4E-5F19-4405-9971-691DEA9AC5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9C52-FCC5-4106-B9B2-1C904EB2FF8D}" type="datetimeFigureOut">
              <a:rPr lang="pl-PL" smtClean="0"/>
              <a:pPr/>
              <a:t>04.11.2020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0A4E-5F19-4405-9971-691DEA9AC5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9C52-FCC5-4106-B9B2-1C904EB2FF8D}" type="datetimeFigureOut">
              <a:rPr lang="pl-PL" smtClean="0"/>
              <a:pPr/>
              <a:t>04.11.2020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0A4E-5F19-4405-9971-691DEA9AC5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9C52-FCC5-4106-B9B2-1C904EB2FF8D}" type="datetimeFigureOut">
              <a:rPr lang="pl-PL" smtClean="0"/>
              <a:pPr/>
              <a:t>04.11.2020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0A4E-5F19-4405-9971-691DEA9AC5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9C52-FCC5-4106-B9B2-1C904EB2FF8D}" type="datetimeFigureOut">
              <a:rPr lang="pl-PL" smtClean="0"/>
              <a:pPr/>
              <a:t>04.11.2020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0A4E-5F19-4405-9971-691DEA9AC5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9C52-FCC5-4106-B9B2-1C904EB2FF8D}" type="datetimeFigureOut">
              <a:rPr lang="pl-PL" smtClean="0"/>
              <a:pPr/>
              <a:t>04.11.2020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0A4E-5F19-4405-9971-691DEA9AC5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B9C52-FCC5-4106-B9B2-1C904EB2FF8D}" type="datetimeFigureOut">
              <a:rPr lang="pl-PL" smtClean="0"/>
              <a:pPr/>
              <a:t>04.11.2020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20A4E-5F19-4405-9971-691DEA9AC59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.ceneostatic.pl/data/products/43583750/i-kopciuszek-dvd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apeciarnia.pl/tapety/normalne/230465_krolowa_sniegu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3.pixers.pics/pixers/700/FO/63/74/62/30/700_FO63746230_e93dcba6a431f4ccb79e47de6292f75b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tryjski.net/img/old/inne/czerwony_kapturek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eprzeczytane.pl/images/photos/okladki/1012/1011939/__b_9788380362253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malarts.pl/media/k2/items/cache/9f6d22dec5a20bcdd01cd84e98637764_XL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solidFill>
                  <a:srgbClr val="0070C0"/>
                </a:solidFill>
              </a:rPr>
              <a:t>DZIEŃ POSTACI Z BAJEK</a:t>
            </a:r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Chowaniec Agnieszka\AppData\Local\Microsoft\Windows\INetCache\IE\8BV0P8YD\Prezentacja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3755" y="2492896"/>
            <a:ext cx="4497693" cy="337327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Dnia 05 listopada obchodzimy Dzień Postaci z Bajek. Z okazji tego dnia biblioteka pragnie przypomnieć najpopularniejsze bajkowe postacie.</a:t>
            </a:r>
            <a:endParaRPr lang="pl-PL" dirty="0"/>
          </a:p>
        </p:txBody>
      </p:sp>
      <p:pic>
        <p:nvPicPr>
          <p:cNvPr id="20482" name="Picture 2" descr="C:\Users\Chowaniec Agnieszka\AppData\Local\Microsoft\Windows\INetCache\IE\M6RHLOIL\Reksi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993207"/>
            <a:ext cx="2376264" cy="2385439"/>
          </a:xfrm>
          <a:prstGeom prst="rect">
            <a:avLst/>
          </a:prstGeom>
          <a:noFill/>
        </p:spPr>
      </p:pic>
      <p:pic>
        <p:nvPicPr>
          <p:cNvPr id="20483" name="Picture 3" descr="C:\Users\Chowaniec Agnieszka\AppData\Local\Microsoft\Windows\INetCache\IE\L7BYYGT0\Koziolek_matolek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725144"/>
            <a:ext cx="2691501" cy="187414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70C0"/>
                </a:solidFill>
              </a:rPr>
              <a:t>KOPCIUSZEK</a:t>
            </a:r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3" name="Obraz 2" descr="Zobacz obraz źródłow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196752"/>
            <a:ext cx="345638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611560" y="5373216"/>
            <a:ext cx="8280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                                 Źródło</a:t>
            </a:r>
            <a:r>
              <a:rPr lang="pl-PL" sz="1200" dirty="0"/>
              <a:t>: </a:t>
            </a:r>
            <a:r>
              <a:rPr lang="pl-PL" sz="1200" u="sng" dirty="0">
                <a:hlinkClick r:id="rId3"/>
              </a:rPr>
              <a:t>https://image.ceneostatic.pl/data/products/43583750/i-kopciuszek-dvd.jpg</a:t>
            </a:r>
            <a:endParaRPr lang="pl-PL" sz="1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70C0"/>
                </a:solidFill>
              </a:rPr>
              <a:t>KRÓLOWA ŚNIEGU</a:t>
            </a:r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3" name="Obraz 2" descr="http://tapeciarnia.pl/tapety/normalne/230465_krolowa_snieg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7345" y="1537641"/>
            <a:ext cx="5209309" cy="378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971600" y="5229199"/>
            <a:ext cx="75608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                                 Źródło</a:t>
            </a:r>
            <a:r>
              <a:rPr lang="pl-PL" sz="1200" dirty="0"/>
              <a:t>: </a:t>
            </a:r>
            <a:r>
              <a:rPr lang="pl-PL" sz="1200" u="sng" dirty="0">
                <a:hlinkClick r:id="rId3"/>
              </a:rPr>
              <a:t>http://tapeciarnia.pl/tapety/normalne/230465_krolowa_sniegu.jpg</a:t>
            </a:r>
            <a:endParaRPr lang="pl-PL" sz="1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70C0"/>
                </a:solidFill>
              </a:rPr>
              <a:t>KOT W BUTACH</a:t>
            </a:r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3" name="Obraz 2" descr="https://s3.pixers.pics/pixers/700/FO/63/74/62/30/700_FO63746230_e93dcba6a431f4ccb79e47de6292f75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226" y="1084118"/>
            <a:ext cx="4441548" cy="468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5738772"/>
            <a:ext cx="82809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Źródło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 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https://s3.pixers.pics/</a:t>
            </a:r>
            <a:r>
              <a:rPr kumimoji="0" lang="pl-P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pixers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/700/FO/63/74/62/30/700_FO63746230_e93dcba6a431f4ccb79e47de6292f75b.jpg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70C0"/>
                </a:solidFill>
              </a:rPr>
              <a:t>CZERWONY KAPTUREK</a:t>
            </a:r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3" name="Obraz 2" descr="http://stryjski.net/img/old/inne/czerwony_kapture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9561" y="1530927"/>
            <a:ext cx="5484878" cy="379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755576" y="5157192"/>
            <a:ext cx="72728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r>
              <a:rPr lang="pl-PL" sz="1200" dirty="0" smtClean="0"/>
              <a:t>         </a:t>
            </a:r>
            <a:r>
              <a:rPr lang="pl-PL" sz="1200" dirty="0" smtClean="0"/>
              <a:t>                           </a:t>
            </a:r>
            <a:r>
              <a:rPr lang="pl-PL" sz="1200" dirty="0" smtClean="0"/>
              <a:t>Źródło</a:t>
            </a:r>
            <a:r>
              <a:rPr lang="pl-PL" sz="1200" dirty="0"/>
              <a:t>: </a:t>
            </a:r>
            <a:r>
              <a:rPr lang="pl-PL" sz="1200" u="sng" dirty="0">
                <a:hlinkClick r:id="rId3"/>
              </a:rPr>
              <a:t>http://stryjski.net/img/old/inne/czerwony_kapturek.jpg</a:t>
            </a:r>
            <a:endParaRPr lang="pl-PL" sz="1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70C0"/>
                </a:solidFill>
              </a:rPr>
              <a:t>JAŚ I MAŁGOSIA</a:t>
            </a:r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3" name="Obraz 2" descr="https://www.nieprzeczytane.pl/images/photos/okladki/1012/1011939/__b_97883803622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340768"/>
            <a:ext cx="364576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07504" y="5494149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Źródło: 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https://www.nieprzeczytane.pl/images/photos/okladki/1012/1011939/__b_9788380362253.jpg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70C0"/>
                </a:solidFill>
              </a:rPr>
              <a:t>KRÓLEWNA ŚNIEŻKA </a:t>
            </a:r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3" name="Obraz 2" descr="http://www.malarts.pl/media/k2/items/cache/9f6d22dec5a20bcdd01cd84e98637764_X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40" y="1266433"/>
            <a:ext cx="5760720" cy="432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07504" y="563816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Źródło: 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http://www.malarts.pl/media/k2/items/cache/9f6d22dec5a20bcdd01cd84e98637764_XL.jpg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0800000" flipV="1">
            <a:off x="755576" y="1417638"/>
            <a:ext cx="7931224" cy="2011362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Biblioteka </a:t>
            </a:r>
            <a:r>
              <a:rPr lang="pl-PL" b="1" dirty="0"/>
              <a:t>zachęca do czytania pięknych bajek i przeniesienia się choć na chwilę do świata naszych ulubionych bohaterów.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 </a:t>
            </a:r>
            <a:br>
              <a:rPr lang="pl-PL" dirty="0"/>
            </a:br>
            <a:endParaRPr lang="pl-PL" dirty="0"/>
          </a:p>
        </p:txBody>
      </p:sp>
      <p:pic>
        <p:nvPicPr>
          <p:cNvPr id="21507" name="Picture 3" descr="C:\Users\Chowaniec Agnieszka\AppData\Local\Microsoft\Windows\INetCache\IE\9PH8LOML\reksi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077072"/>
            <a:ext cx="3291830" cy="227258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52</Words>
  <Application>Microsoft Office PowerPoint</Application>
  <PresentationFormat>Pokaz na ekranie (4:3)</PresentationFormat>
  <Paragraphs>17</Paragraphs>
  <Slides>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   DZIEŃ POSTACI Z BAJEK</vt:lpstr>
      <vt:lpstr>      Dnia 05 listopada obchodzimy Dzień Postaci z Bajek. Z okazji tego dnia biblioteka pragnie przypomnieć najpopularniejsze bajkowe postacie.</vt:lpstr>
      <vt:lpstr>KOPCIUSZEK</vt:lpstr>
      <vt:lpstr>KRÓLOWA ŚNIEGU</vt:lpstr>
      <vt:lpstr>KOT W BUTACH</vt:lpstr>
      <vt:lpstr>CZERWONY KAPTUREK</vt:lpstr>
      <vt:lpstr>JAŚ I MAŁGOSIA</vt:lpstr>
      <vt:lpstr>KRÓLEWNA ŚNIEŻKA </vt:lpstr>
      <vt:lpstr>   Biblioteka zachęca do czytania pięknych bajek i przeniesienia się choć na chwilę do świata naszych ulubionych bohaterów.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POSTACI Z BAJEK</dc:title>
  <dc:creator>Chowaniec Agnieszka</dc:creator>
  <cp:lastModifiedBy>Chowaniec Agnieszka</cp:lastModifiedBy>
  <cp:revision>8</cp:revision>
  <dcterms:created xsi:type="dcterms:W3CDTF">2020-11-04T10:17:53Z</dcterms:created>
  <dcterms:modified xsi:type="dcterms:W3CDTF">2020-11-04T22:01:35Z</dcterms:modified>
</cp:coreProperties>
</file>