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2AAE9C-9702-4F1F-BB60-FBD96745CD0D}" type="datetimeFigureOut">
              <a:rPr lang="sk-SK" smtClean="0"/>
              <a:t>15.10.2017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7751A9-9B6B-4BBA-A4BD-EED5E358855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avedomosti.iedu.sk/page.php/resources/view_all?id=desublimacia_kondenzacia_sublimacia_topenie_tuhnutie_zmena_kvapaliny_zmeny_skupenstva_t_page6&amp;1" TargetMode="External"/><Relationship Id="rId2" Type="http://schemas.openxmlformats.org/officeDocument/2006/relationships/hyperlink" Target="https://www.youtube.com/watch?v=0xcxumccf8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1GqZ7WN0qo" TargetMode="External"/><Relationship Id="rId2" Type="http://schemas.openxmlformats.org/officeDocument/2006/relationships/hyperlink" Target="http://planetavedomosti.iedu.sk/page.php/resources/view_all?id=bod_varu_kondenzacia_merne_teplo_rychlost_vyparovania_skupenske_skvapalnovanie_tlak_var_voda_vyparovanie_t_page4&amp;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g4lLUXKuS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waynesclass.com/teacher/Thermo/heating/thermal%20heating.sw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               Var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Viera </a:t>
            </a:r>
            <a:r>
              <a:rPr lang="sk-SK" dirty="0" err="1" smtClean="0"/>
              <a:t>Levočová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996952"/>
            <a:ext cx="209708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/>
          </a:bodyPr>
          <a:lstStyle/>
          <a:p>
            <a:r>
              <a:rPr lang="sk-SK" dirty="0" smtClean="0"/>
              <a:t>Kde ste sa stretli s varom? </a:t>
            </a:r>
          </a:p>
          <a:p>
            <a:r>
              <a:rPr lang="sk-SK" dirty="0" smtClean="0"/>
              <a:t>Čo na to potrebujeme?</a:t>
            </a:r>
          </a:p>
          <a:p>
            <a:r>
              <a:rPr lang="sk-SK" dirty="0" smtClean="0"/>
              <a:t>Skús popísať čo sa deje pri vare</a:t>
            </a:r>
            <a:r>
              <a:rPr lang="sk-SK" dirty="0" smtClean="0"/>
              <a:t>.</a:t>
            </a:r>
          </a:p>
          <a:p>
            <a:r>
              <a:rPr lang="sk-SK" sz="1600" dirty="0" smtClean="0">
                <a:solidFill>
                  <a:srgbClr val="00B0F0"/>
                </a:solidFill>
                <a:hlinkClick r:id="rId2"/>
              </a:rPr>
              <a:t>https://www.youtube.com/watch?v=0xcxumccf8Q</a:t>
            </a:r>
            <a:endParaRPr lang="sk-SK" sz="1600" dirty="0" smtClean="0">
              <a:solidFill>
                <a:srgbClr val="00B0F0"/>
              </a:solidFill>
            </a:endParaRPr>
          </a:p>
          <a:p>
            <a:pPr lvl="2" algn="just"/>
            <a:r>
              <a:rPr lang="sk-SK" sz="2000" dirty="0" smtClean="0"/>
              <a:t>Pri </a:t>
            </a:r>
            <a:r>
              <a:rPr lang="sk-SK" sz="2000" dirty="0" smtClean="0"/>
              <a:t>zahrievaní sa pri istej teplote začnú robiť malé bublinky, ktoré unikajú k hladine, ale praskajú – to sú bublinky vzduchu, ktoré sú obsiahnuté vo vode.</a:t>
            </a:r>
          </a:p>
          <a:p>
            <a:pPr lvl="2" algn="just"/>
            <a:r>
              <a:rPr lang="sk-SK" sz="2000" dirty="0" smtClean="0"/>
              <a:t>Pri ďalšom zahrievaní sa veľkosť aj počet bubliniek zväčšuje, ale to sú už bubliny vodnej pary, ktoré sa uvoľňujú z celého objemu kvapaliny.</a:t>
            </a:r>
          </a:p>
          <a:p>
            <a:pPr lvl="2" algn="just"/>
            <a:r>
              <a:rPr lang="sk-SK" sz="2000" dirty="0" smtClean="0"/>
              <a:t>No až keď teplota vody dosiahne 100°C bubliny prenikajú k hladine a vodná para uniká do priestoru. Tým sa voda v celom objeme dá do pohybu – nastane VAR. </a:t>
            </a:r>
            <a:r>
              <a:rPr lang="sk-SK" sz="2000" b="1" dirty="0" smtClean="0"/>
              <a:t>Voda sa vyparuje v celom objeme nielen na povrchu.</a:t>
            </a:r>
          </a:p>
          <a:p>
            <a:pPr lvl="2" algn="just"/>
            <a:r>
              <a:rPr lang="sk-SK" sz="1500" b="1" dirty="0">
                <a:hlinkClick r:id="rId3"/>
              </a:rPr>
              <a:t>http://</a:t>
            </a:r>
            <a:r>
              <a:rPr lang="sk-SK" sz="1500" b="1" dirty="0" smtClean="0">
                <a:hlinkClick r:id="rId3"/>
              </a:rPr>
              <a:t>planetavedomosti.iedu.sk/page.php/resources/view_all?id=desublimacia_kondenzacia_sublimacia_topenie_tuhnutie_zmena_kvapaliny_zmeny_skupenstva_t_page6&amp;1</a:t>
            </a:r>
            <a:endParaRPr lang="sk-SK" sz="1500" b="1" dirty="0" smtClean="0"/>
          </a:p>
          <a:p>
            <a:pPr lvl="2" algn="just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8358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r>
              <a:rPr lang="sk-SK" dirty="0"/>
              <a:t>Skúsme sa pozrieť na graf, kde budeme sledovať závislosť teploty kvapaliny – vody od času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pPr marL="109728" indent="0">
              <a:buNone/>
            </a:pPr>
            <a:r>
              <a:rPr lang="sk-SK" sz="1400" dirty="0">
                <a:hlinkClick r:id="rId2"/>
              </a:rPr>
              <a:t>http://</a:t>
            </a:r>
            <a:r>
              <a:rPr lang="sk-SK" sz="1400" dirty="0" smtClean="0">
                <a:hlinkClick r:id="rId2"/>
              </a:rPr>
              <a:t>planetavedomosti.iedu.sk/page.php/resources/view_all?id=bod_varu_kondenzacia_merne_teplo_rychlost_vyparovania_skupenske_skvapalnovanie_tlak_var_voda_vyparovanie_t_page4&amp;1</a:t>
            </a:r>
            <a:endParaRPr lang="sk-SK" sz="1400" dirty="0" smtClean="0"/>
          </a:p>
          <a:p>
            <a:pPr marL="109728" indent="0">
              <a:buNone/>
            </a:pPr>
            <a:endParaRPr lang="sk-SK" sz="1400" dirty="0" smtClean="0"/>
          </a:p>
          <a:p>
            <a:r>
              <a:rPr lang="sk-SK" sz="1400" dirty="0" smtClean="0">
                <a:hlinkClick r:id="rId3"/>
              </a:rPr>
              <a:t>http</a:t>
            </a:r>
            <a:r>
              <a:rPr lang="sk-SK" sz="1400" dirty="0">
                <a:hlinkClick r:id="rId3"/>
              </a:rPr>
              <a:t>://</a:t>
            </a:r>
            <a:r>
              <a:rPr lang="sk-SK" sz="1400" dirty="0" smtClean="0">
                <a:hlinkClick r:id="rId3"/>
              </a:rPr>
              <a:t>www.youtube.com/watch?v=Y1GqZ7WN0qo</a:t>
            </a:r>
            <a:endParaRPr lang="sk-SK" sz="1400" dirty="0" smtClean="0"/>
          </a:p>
          <a:p>
            <a:pPr marL="109728" indent="0" algn="r">
              <a:buNone/>
            </a:pPr>
            <a:r>
              <a:rPr lang="sk-SK" sz="1400" dirty="0" smtClean="0"/>
              <a:t>(od 7:43)</a:t>
            </a:r>
            <a:endParaRPr lang="sk-SK" sz="1400" dirty="0"/>
          </a:p>
          <a:p>
            <a:r>
              <a:rPr lang="sk-SK" sz="1400" dirty="0">
                <a:hlinkClick r:id="rId4"/>
              </a:rPr>
              <a:t>https://www.youtube.com/watch?v=Ag4lLUXKuSM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62902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sk-SK" dirty="0" smtClean="0"/>
              <a:t>Kedy začne kvapalina vrieť?</a:t>
            </a:r>
          </a:p>
          <a:p>
            <a:pPr lvl="3"/>
            <a:r>
              <a:rPr lang="sk-SK" dirty="0" smtClean="0"/>
              <a:t>Ak sa kvapalina zahreje na </a:t>
            </a:r>
            <a:r>
              <a:rPr lang="sk-SK" b="1" dirty="0" smtClean="0"/>
              <a:t>teplotu varu.</a:t>
            </a:r>
          </a:p>
          <a:p>
            <a:pPr lvl="3"/>
            <a:r>
              <a:rPr lang="sk-SK" dirty="0" smtClean="0"/>
              <a:t>Teplota varu vody je 100°C. </a:t>
            </a:r>
          </a:p>
          <a:p>
            <a:r>
              <a:rPr lang="sk-SK" dirty="0" smtClean="0"/>
              <a:t>Všetky kvapaliny majú teplotu varu 100°C?</a:t>
            </a:r>
          </a:p>
          <a:p>
            <a:pPr lvl="3"/>
            <a:r>
              <a:rPr lang="sk-SK" dirty="0" smtClean="0"/>
              <a:t>Nie, každá látka má inú.</a:t>
            </a:r>
          </a:p>
          <a:p>
            <a:pPr lvl="3"/>
            <a:endParaRPr lang="sk-SK" dirty="0" smtClean="0"/>
          </a:p>
          <a:p>
            <a:pPr lvl="3"/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3395663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4710658" cy="314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80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/>
          <a:lstStyle/>
          <a:p>
            <a:r>
              <a:rPr lang="sk-SK" dirty="0"/>
              <a:t>Čo by sa dialo keby sme ďalej zahrievali vodu?</a:t>
            </a:r>
          </a:p>
          <a:p>
            <a:pPr lvl="3" algn="just"/>
            <a:r>
              <a:rPr lang="sk-SK" dirty="0"/>
              <a:t>Bude vrieť pokiaľ sa všetka voda nevyparí, no stále bude mať tých 100°C. Teplota sa bude zvyšovať až keď sa vyparí všetka vody.</a:t>
            </a:r>
          </a:p>
          <a:p>
            <a:pPr lvl="3"/>
            <a:endParaRPr lang="sk-SK" dirty="0"/>
          </a:p>
          <a:p>
            <a:pPr marL="365760" lvl="3" indent="-256032">
              <a:buClr>
                <a:schemeClr val="accent3"/>
              </a:buClr>
              <a:buFont typeface="Georgia"/>
              <a:buChar char="•"/>
            </a:pPr>
            <a:r>
              <a:rPr lang="sk-SK" dirty="0">
                <a:hlinkClick r:id="rId2"/>
              </a:rPr>
              <a:t>http://www.mrwaynesclass.com/teacher/Thermo/heating/thermal%20heating.swf</a:t>
            </a:r>
            <a:endParaRPr lang="sk-SK" dirty="0"/>
          </a:p>
          <a:p>
            <a:pPr marL="10972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54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Var kvapaliny </a:t>
            </a:r>
            <a:r>
              <a:rPr lang="sk-SK" smtClean="0">
                <a:solidFill>
                  <a:schemeClr val="accent6">
                    <a:lumMod val="75000"/>
                  </a:schemeClr>
                </a:solidFill>
              </a:rPr>
              <a:t>nastane pri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teplote varu, ktorá závisí od druhu kvapaliny.</a:t>
            </a:r>
          </a:p>
          <a:p>
            <a:pPr algn="just"/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Pri vare sa kvapalina vyparuje nielen na povrchu, ale v celom jeho objeme.</a:t>
            </a:r>
          </a:p>
          <a:p>
            <a:pPr algn="just"/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Var kvapaliny trvá, kým kvapalné teleso prijíma teplo postačujúce na premenu kvapalného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telesa na plynné pri stálej teplote varu.</a:t>
            </a:r>
          </a:p>
          <a:p>
            <a:pPr algn="just"/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Teplota varu vody je pri normálnom tlaku 100°C.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9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341</TotalTime>
  <Words>291</Words>
  <Application>Microsoft Office PowerPoint</Application>
  <PresentationFormat>Prezentácia na obrazovke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Industriálne</vt:lpstr>
      <vt:lpstr>               Var </vt:lpstr>
      <vt:lpstr>Prezentácia programu PowerPoint</vt:lpstr>
      <vt:lpstr>Prezentácia programu PowerPoint</vt:lpstr>
      <vt:lpstr>Prezentácia programu PowerPoint</vt:lpstr>
      <vt:lpstr>Prezentácia programu PowerPoint</vt:lpstr>
      <vt:lpstr>Záver: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</dc:title>
  <dc:creator>Ucitel</dc:creator>
  <cp:lastModifiedBy>User</cp:lastModifiedBy>
  <cp:revision>18</cp:revision>
  <dcterms:created xsi:type="dcterms:W3CDTF">2012-10-10T08:25:13Z</dcterms:created>
  <dcterms:modified xsi:type="dcterms:W3CDTF">2017-10-15T20:01:53Z</dcterms:modified>
</cp:coreProperties>
</file>