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D861"/>
    <a:srgbClr val="FFE4C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859D38-CCB9-4F0A-B5EC-A74EA666D8F2}" type="doc">
      <dgm:prSet loTypeId="urn:microsoft.com/office/officeart/2005/8/layout/cycle2" loCatId="cycle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pl-PL"/>
        </a:p>
      </dgm:t>
    </dgm:pt>
    <dgm:pt modelId="{A2410161-A109-4A03-B22F-37F93CE9ADA6}">
      <dgm:prSet/>
      <dgm:spPr/>
      <dgm:t>
        <a:bodyPr/>
        <a:lstStyle/>
        <a:p>
          <a:pPr rtl="0"/>
          <a:r>
            <a:rPr lang="pl-PL" b="1" dirty="0" smtClean="0">
              <a:latin typeface="Times New Roman" pitchFamily="18" charset="0"/>
              <a:cs typeface="Times New Roman" pitchFamily="18" charset="0"/>
            </a:rPr>
            <a:t>W Szkocji „Polowanie na Głupca”</a:t>
          </a:r>
          <a:endParaRPr lang="pl-PL" b="1" dirty="0">
            <a:latin typeface="Times New Roman" pitchFamily="18" charset="0"/>
            <a:cs typeface="Times New Roman" pitchFamily="18" charset="0"/>
          </a:endParaRPr>
        </a:p>
      </dgm:t>
    </dgm:pt>
    <dgm:pt modelId="{2CA4EF2F-D28D-48D6-95D2-0502AEFDA872}" type="parTrans" cxnId="{C49F2505-E5B8-4F81-B667-3DB91AD6E7E7}">
      <dgm:prSet/>
      <dgm:spPr/>
      <dgm:t>
        <a:bodyPr/>
        <a:lstStyle/>
        <a:p>
          <a:endParaRPr lang="pl-PL"/>
        </a:p>
      </dgm:t>
    </dgm:pt>
    <dgm:pt modelId="{29B75D6B-09C4-4E8C-B4B0-70A13891D07B}" type="sibTrans" cxnId="{C49F2505-E5B8-4F81-B667-3DB91AD6E7E7}">
      <dgm:prSet/>
      <dgm:spPr/>
      <dgm:t>
        <a:bodyPr/>
        <a:lstStyle/>
        <a:p>
          <a:endParaRPr lang="pl-PL"/>
        </a:p>
      </dgm:t>
    </dgm:pt>
    <dgm:pt modelId="{B2C70E4A-5500-4E3F-BB67-1B8DF2EB3112}" type="pres">
      <dgm:prSet presAssocID="{A7859D38-CCB9-4F0A-B5EC-A74EA666D8F2}" presName="cycle" presStyleCnt="0">
        <dgm:presLayoutVars>
          <dgm:dir/>
          <dgm:resizeHandles val="exact"/>
        </dgm:presLayoutVars>
      </dgm:prSet>
      <dgm:spPr/>
    </dgm:pt>
    <dgm:pt modelId="{E4D8B881-0AB9-4A38-9431-BD929EAED790}" type="pres">
      <dgm:prSet presAssocID="{A2410161-A109-4A03-B22F-37F93CE9ADA6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5CAD8941-768F-440A-BB32-7133F59C29D4}" type="presOf" srcId="{A7859D38-CCB9-4F0A-B5EC-A74EA666D8F2}" destId="{B2C70E4A-5500-4E3F-BB67-1B8DF2EB3112}" srcOrd="0" destOrd="0" presId="urn:microsoft.com/office/officeart/2005/8/layout/cycle2"/>
    <dgm:cxn modelId="{C49F2505-E5B8-4F81-B667-3DB91AD6E7E7}" srcId="{A7859D38-CCB9-4F0A-B5EC-A74EA666D8F2}" destId="{A2410161-A109-4A03-B22F-37F93CE9ADA6}" srcOrd="0" destOrd="0" parTransId="{2CA4EF2F-D28D-48D6-95D2-0502AEFDA872}" sibTransId="{29B75D6B-09C4-4E8C-B4B0-70A13891D07B}"/>
    <dgm:cxn modelId="{650D38DE-2CDC-475D-9D29-94DE8E22847F}" type="presOf" srcId="{A2410161-A109-4A03-B22F-37F93CE9ADA6}" destId="{E4D8B881-0AB9-4A38-9431-BD929EAED790}" srcOrd="0" destOrd="0" presId="urn:microsoft.com/office/officeart/2005/8/layout/cycle2"/>
    <dgm:cxn modelId="{5B6E2177-8CC9-4382-94C0-9854EC81A25B}" type="presParOf" srcId="{B2C70E4A-5500-4E3F-BB67-1B8DF2EB3112}" destId="{E4D8B881-0AB9-4A38-9431-BD929EAED79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B47D892-43E1-4A00-B36B-6F68D64F0AB7}" type="doc">
      <dgm:prSet loTypeId="urn:microsoft.com/office/officeart/2005/8/layout/cycle2" loCatId="cycle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pl-PL"/>
        </a:p>
      </dgm:t>
    </dgm:pt>
    <dgm:pt modelId="{5A0E44A9-E214-49BC-B7AF-EBE1C47F8E1A}">
      <dgm:prSet/>
      <dgm:spPr/>
      <dgm:t>
        <a:bodyPr/>
        <a:lstStyle/>
        <a:p>
          <a:pPr rtl="0"/>
          <a:r>
            <a:rPr lang="pl-PL" b="1" dirty="0" smtClean="0">
              <a:latin typeface="Times New Roman" pitchFamily="18" charset="0"/>
              <a:cs typeface="Times New Roman" pitchFamily="18" charset="0"/>
            </a:rPr>
            <a:t>Na Litwie „Dzień Kłamcy”</a:t>
          </a:r>
          <a:endParaRPr lang="pl-PL" b="1" dirty="0">
            <a:latin typeface="Times New Roman" pitchFamily="18" charset="0"/>
            <a:cs typeface="Times New Roman" pitchFamily="18" charset="0"/>
          </a:endParaRPr>
        </a:p>
      </dgm:t>
    </dgm:pt>
    <dgm:pt modelId="{09872F08-98AD-4077-AC4D-2228014323ED}" type="parTrans" cxnId="{A90D0545-7AA5-4D0C-A039-C661682DF0A3}">
      <dgm:prSet/>
      <dgm:spPr/>
      <dgm:t>
        <a:bodyPr/>
        <a:lstStyle/>
        <a:p>
          <a:endParaRPr lang="pl-PL"/>
        </a:p>
      </dgm:t>
    </dgm:pt>
    <dgm:pt modelId="{13250E59-0DC4-46B9-8FD8-F67457D83339}" type="sibTrans" cxnId="{A90D0545-7AA5-4D0C-A039-C661682DF0A3}">
      <dgm:prSet/>
      <dgm:spPr/>
      <dgm:t>
        <a:bodyPr/>
        <a:lstStyle/>
        <a:p>
          <a:endParaRPr lang="pl-PL"/>
        </a:p>
      </dgm:t>
    </dgm:pt>
    <dgm:pt modelId="{D86A3AB8-A561-4AE3-B643-E354264AB0C0}" type="pres">
      <dgm:prSet presAssocID="{2B47D892-43E1-4A00-B36B-6F68D64F0AB7}" presName="cycle" presStyleCnt="0">
        <dgm:presLayoutVars>
          <dgm:dir/>
          <dgm:resizeHandles val="exact"/>
        </dgm:presLayoutVars>
      </dgm:prSet>
      <dgm:spPr/>
    </dgm:pt>
    <dgm:pt modelId="{050A40FA-FEC8-4601-9C7B-D11EC80FDA25}" type="pres">
      <dgm:prSet presAssocID="{5A0E44A9-E214-49BC-B7AF-EBE1C47F8E1A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662ABB5-E473-4354-A972-CF0B60C90B3C}" type="presOf" srcId="{5A0E44A9-E214-49BC-B7AF-EBE1C47F8E1A}" destId="{050A40FA-FEC8-4601-9C7B-D11EC80FDA25}" srcOrd="0" destOrd="0" presId="urn:microsoft.com/office/officeart/2005/8/layout/cycle2"/>
    <dgm:cxn modelId="{A90D0545-7AA5-4D0C-A039-C661682DF0A3}" srcId="{2B47D892-43E1-4A00-B36B-6F68D64F0AB7}" destId="{5A0E44A9-E214-49BC-B7AF-EBE1C47F8E1A}" srcOrd="0" destOrd="0" parTransId="{09872F08-98AD-4077-AC4D-2228014323ED}" sibTransId="{13250E59-0DC4-46B9-8FD8-F67457D83339}"/>
    <dgm:cxn modelId="{9C3CEC88-5FDB-407F-B479-EB4993F48048}" type="presOf" srcId="{2B47D892-43E1-4A00-B36B-6F68D64F0AB7}" destId="{D86A3AB8-A561-4AE3-B643-E354264AB0C0}" srcOrd="0" destOrd="0" presId="urn:microsoft.com/office/officeart/2005/8/layout/cycle2"/>
    <dgm:cxn modelId="{00E0AEBF-BB50-496A-9F1A-23D8151F7F12}" type="presParOf" srcId="{D86A3AB8-A561-4AE3-B643-E354264AB0C0}" destId="{050A40FA-FEC8-4601-9C7B-D11EC80FDA2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9F6034-2DE6-4EB4-AD8F-5805AC980F8D}" type="doc">
      <dgm:prSet loTypeId="urn:microsoft.com/office/officeart/2005/8/layout/cycle2" loCatId="cycle" qsTypeId="urn:microsoft.com/office/officeart/2005/8/quickstyle/simple4" qsCatId="simple" csTypeId="urn:microsoft.com/office/officeart/2005/8/colors/accent2_5" csCatId="accent2"/>
      <dgm:spPr/>
      <dgm:t>
        <a:bodyPr/>
        <a:lstStyle/>
        <a:p>
          <a:endParaRPr lang="pl-PL"/>
        </a:p>
      </dgm:t>
    </dgm:pt>
    <dgm:pt modelId="{60B19C36-76F1-4D34-AC05-6A89819AC9E2}">
      <dgm:prSet/>
      <dgm:spPr/>
      <dgm:t>
        <a:bodyPr/>
        <a:lstStyle/>
        <a:p>
          <a:pPr rtl="0"/>
          <a:r>
            <a:rPr lang="pl-PL" b="1" dirty="0" smtClean="0">
              <a:latin typeface="Times New Roman" pitchFamily="18" charset="0"/>
              <a:cs typeface="Times New Roman" pitchFamily="18" charset="0"/>
            </a:rPr>
            <a:t>W Portugalii „Dzień Kłamstwa”</a:t>
          </a:r>
          <a:endParaRPr lang="pl-PL" b="1" dirty="0">
            <a:latin typeface="Times New Roman" pitchFamily="18" charset="0"/>
            <a:cs typeface="Times New Roman" pitchFamily="18" charset="0"/>
          </a:endParaRPr>
        </a:p>
      </dgm:t>
    </dgm:pt>
    <dgm:pt modelId="{4C13654F-891A-4491-9E18-88D876A2CDE6}" type="parTrans" cxnId="{D24FE536-F59C-48CC-8DA6-2966ED81EFB5}">
      <dgm:prSet/>
      <dgm:spPr/>
      <dgm:t>
        <a:bodyPr/>
        <a:lstStyle/>
        <a:p>
          <a:endParaRPr lang="pl-PL"/>
        </a:p>
      </dgm:t>
    </dgm:pt>
    <dgm:pt modelId="{CC0249F7-799B-4E38-AF37-6DBD447E8A6F}" type="sibTrans" cxnId="{D24FE536-F59C-48CC-8DA6-2966ED81EFB5}">
      <dgm:prSet/>
      <dgm:spPr/>
      <dgm:t>
        <a:bodyPr/>
        <a:lstStyle/>
        <a:p>
          <a:endParaRPr lang="pl-PL"/>
        </a:p>
      </dgm:t>
    </dgm:pt>
    <dgm:pt modelId="{48701C6B-F86F-4D6E-9993-BAF387FF5AE5}" type="pres">
      <dgm:prSet presAssocID="{EB9F6034-2DE6-4EB4-AD8F-5805AC980F8D}" presName="cycle" presStyleCnt="0">
        <dgm:presLayoutVars>
          <dgm:dir/>
          <dgm:resizeHandles val="exact"/>
        </dgm:presLayoutVars>
      </dgm:prSet>
      <dgm:spPr/>
    </dgm:pt>
    <dgm:pt modelId="{1670951D-006D-4F1A-98A7-9F95A9523B10}" type="pres">
      <dgm:prSet presAssocID="{60B19C36-76F1-4D34-AC05-6A89819AC9E2}" presName="node" presStyleLbl="node1" presStyleIdx="0" presStyleCnt="1">
        <dgm:presLayoutVars>
          <dgm:bulletEnabled val="1"/>
        </dgm:presLayoutVars>
      </dgm:prSet>
      <dgm:spPr/>
    </dgm:pt>
  </dgm:ptLst>
  <dgm:cxnLst>
    <dgm:cxn modelId="{6480EE32-7EEA-4FA5-B32F-CFB656BF11D5}" type="presOf" srcId="{EB9F6034-2DE6-4EB4-AD8F-5805AC980F8D}" destId="{48701C6B-F86F-4D6E-9993-BAF387FF5AE5}" srcOrd="0" destOrd="0" presId="urn:microsoft.com/office/officeart/2005/8/layout/cycle2"/>
    <dgm:cxn modelId="{D24FE536-F59C-48CC-8DA6-2966ED81EFB5}" srcId="{EB9F6034-2DE6-4EB4-AD8F-5805AC980F8D}" destId="{60B19C36-76F1-4D34-AC05-6A89819AC9E2}" srcOrd="0" destOrd="0" parTransId="{4C13654F-891A-4491-9E18-88D876A2CDE6}" sibTransId="{CC0249F7-799B-4E38-AF37-6DBD447E8A6F}"/>
    <dgm:cxn modelId="{903270D8-0854-4112-8D74-79388DE81499}" type="presOf" srcId="{60B19C36-76F1-4D34-AC05-6A89819AC9E2}" destId="{1670951D-006D-4F1A-98A7-9F95A9523B10}" srcOrd="0" destOrd="0" presId="urn:microsoft.com/office/officeart/2005/8/layout/cycle2"/>
    <dgm:cxn modelId="{38248C78-5747-47F2-A92B-5F03CF8ABFBC}" type="presParOf" srcId="{48701C6B-F86F-4D6E-9993-BAF387FF5AE5}" destId="{1670951D-006D-4F1A-98A7-9F95A9523B1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88EB340-8BCC-43AA-9EA6-5955B8AD456C}" type="doc">
      <dgm:prSet loTypeId="urn:microsoft.com/office/officeart/2005/8/layout/cycle2" loCatId="cycle" qsTypeId="urn:microsoft.com/office/officeart/2005/8/quickstyle/simple3" qsCatId="simple" csTypeId="urn:microsoft.com/office/officeart/2005/8/colors/accent2_4" csCatId="accent2"/>
      <dgm:spPr/>
      <dgm:t>
        <a:bodyPr/>
        <a:lstStyle/>
        <a:p>
          <a:endParaRPr lang="pl-PL"/>
        </a:p>
      </dgm:t>
    </dgm:pt>
    <dgm:pt modelId="{010A497C-E19E-4AA6-95ED-F762DE776526}">
      <dgm:prSet/>
      <dgm:spPr/>
      <dgm:t>
        <a:bodyPr/>
        <a:lstStyle/>
        <a:p>
          <a:pPr rtl="0"/>
          <a:r>
            <a:rPr lang="pl-PL" b="1" dirty="0" smtClean="0">
              <a:latin typeface="Times New Roman" pitchFamily="18" charset="0"/>
              <a:cs typeface="Times New Roman" pitchFamily="18" charset="0"/>
            </a:rPr>
            <a:t>W Rosji „Dzień Śmiechu”</a:t>
          </a:r>
          <a:endParaRPr lang="pl-PL" b="1" dirty="0">
            <a:latin typeface="Times New Roman" pitchFamily="18" charset="0"/>
            <a:cs typeface="Times New Roman" pitchFamily="18" charset="0"/>
          </a:endParaRPr>
        </a:p>
      </dgm:t>
    </dgm:pt>
    <dgm:pt modelId="{D99321D4-935B-4B03-A474-8BB62F2F8842}" type="parTrans" cxnId="{E1108598-51A7-466D-9B91-2D0BCD6DF92E}">
      <dgm:prSet/>
      <dgm:spPr/>
      <dgm:t>
        <a:bodyPr/>
        <a:lstStyle/>
        <a:p>
          <a:endParaRPr lang="pl-PL"/>
        </a:p>
      </dgm:t>
    </dgm:pt>
    <dgm:pt modelId="{58774E37-B43C-4AD3-BC91-EA20D0F51FD6}" type="sibTrans" cxnId="{E1108598-51A7-466D-9B91-2D0BCD6DF92E}">
      <dgm:prSet/>
      <dgm:spPr/>
      <dgm:t>
        <a:bodyPr/>
        <a:lstStyle/>
        <a:p>
          <a:endParaRPr lang="pl-PL"/>
        </a:p>
      </dgm:t>
    </dgm:pt>
    <dgm:pt modelId="{99D65C7E-CC93-45C4-BAA2-8721B2716BCA}" type="pres">
      <dgm:prSet presAssocID="{088EB340-8BCC-43AA-9EA6-5955B8AD456C}" presName="cycle" presStyleCnt="0">
        <dgm:presLayoutVars>
          <dgm:dir/>
          <dgm:resizeHandles val="exact"/>
        </dgm:presLayoutVars>
      </dgm:prSet>
      <dgm:spPr/>
    </dgm:pt>
    <dgm:pt modelId="{A8CCD260-FEB6-42BE-9E02-BDFC4E1D63D4}" type="pres">
      <dgm:prSet presAssocID="{010A497C-E19E-4AA6-95ED-F762DE776526}" presName="node" presStyleLbl="node1" presStyleIdx="0" presStyleCnt="1" custRadScaleRad="103830" custRadScaleInc="-2910">
        <dgm:presLayoutVars>
          <dgm:bulletEnabled val="1"/>
        </dgm:presLayoutVars>
      </dgm:prSet>
      <dgm:spPr/>
    </dgm:pt>
  </dgm:ptLst>
  <dgm:cxnLst>
    <dgm:cxn modelId="{0C4F0140-9828-49E1-B4B8-8A5418D776ED}" type="presOf" srcId="{010A497C-E19E-4AA6-95ED-F762DE776526}" destId="{A8CCD260-FEB6-42BE-9E02-BDFC4E1D63D4}" srcOrd="0" destOrd="0" presId="urn:microsoft.com/office/officeart/2005/8/layout/cycle2"/>
    <dgm:cxn modelId="{E1108598-51A7-466D-9B91-2D0BCD6DF92E}" srcId="{088EB340-8BCC-43AA-9EA6-5955B8AD456C}" destId="{010A497C-E19E-4AA6-95ED-F762DE776526}" srcOrd="0" destOrd="0" parTransId="{D99321D4-935B-4B03-A474-8BB62F2F8842}" sibTransId="{58774E37-B43C-4AD3-BC91-EA20D0F51FD6}"/>
    <dgm:cxn modelId="{D085694E-33F9-47E4-A904-5DAC9738C962}" type="presOf" srcId="{088EB340-8BCC-43AA-9EA6-5955B8AD456C}" destId="{99D65C7E-CC93-45C4-BAA2-8721B2716BCA}" srcOrd="0" destOrd="0" presId="urn:microsoft.com/office/officeart/2005/8/layout/cycle2"/>
    <dgm:cxn modelId="{85DAF596-6293-4076-99DC-913165B96F91}" type="presParOf" srcId="{99D65C7E-CC93-45C4-BAA2-8721B2716BCA}" destId="{A8CCD260-FEB6-42BE-9E02-BDFC4E1D63D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7B4C45E-0C61-4568-A0E7-F63A5A2E2150}" type="doc">
      <dgm:prSet loTypeId="urn:microsoft.com/office/officeart/2005/8/layout/cycle2" loCatId="cycle" qsTypeId="urn:microsoft.com/office/officeart/2005/8/quickstyle/simple3" qsCatId="simple" csTypeId="urn:microsoft.com/office/officeart/2005/8/colors/accent2_3" csCatId="accent2"/>
      <dgm:spPr/>
      <dgm:t>
        <a:bodyPr/>
        <a:lstStyle/>
        <a:p>
          <a:endParaRPr lang="pl-PL"/>
        </a:p>
      </dgm:t>
    </dgm:pt>
    <dgm:pt modelId="{FED780EA-7822-48EF-B1C7-B510D4F800F7}">
      <dgm:prSet/>
      <dgm:spPr/>
      <dgm:t>
        <a:bodyPr/>
        <a:lstStyle/>
        <a:p>
          <a:pPr rtl="0"/>
          <a:r>
            <a:rPr lang="pl-PL" b="1" dirty="0" smtClean="0"/>
            <a:t>W Hiszpanii „Dzień Niewiniątek </a:t>
          </a:r>
          <a:endParaRPr lang="pl-PL" b="1" dirty="0"/>
        </a:p>
      </dgm:t>
    </dgm:pt>
    <dgm:pt modelId="{7ED6857A-D677-4A92-9A6D-C81A51954429}" type="parTrans" cxnId="{52FB7892-D836-4618-A571-2DF05A27CD9C}">
      <dgm:prSet/>
      <dgm:spPr/>
      <dgm:t>
        <a:bodyPr/>
        <a:lstStyle/>
        <a:p>
          <a:endParaRPr lang="pl-PL"/>
        </a:p>
      </dgm:t>
    </dgm:pt>
    <dgm:pt modelId="{6C946340-9784-463A-81C3-1BAE13629146}" type="sibTrans" cxnId="{52FB7892-D836-4618-A571-2DF05A27CD9C}">
      <dgm:prSet/>
      <dgm:spPr/>
      <dgm:t>
        <a:bodyPr/>
        <a:lstStyle/>
        <a:p>
          <a:endParaRPr lang="pl-PL"/>
        </a:p>
      </dgm:t>
    </dgm:pt>
    <dgm:pt modelId="{60402AE8-62DC-4E85-A52C-155096758EAE}" type="pres">
      <dgm:prSet presAssocID="{C7B4C45E-0C61-4568-A0E7-F63A5A2E2150}" presName="cycle" presStyleCnt="0">
        <dgm:presLayoutVars>
          <dgm:dir/>
          <dgm:resizeHandles val="exact"/>
        </dgm:presLayoutVars>
      </dgm:prSet>
      <dgm:spPr/>
    </dgm:pt>
    <dgm:pt modelId="{0386CA8F-B434-4A1B-800C-58F4D538ED05}" type="pres">
      <dgm:prSet presAssocID="{FED780EA-7822-48EF-B1C7-B510D4F800F7}" presName="node" presStyleLbl="node1" presStyleIdx="0" presStyleCnt="1">
        <dgm:presLayoutVars>
          <dgm:bulletEnabled val="1"/>
        </dgm:presLayoutVars>
      </dgm:prSet>
      <dgm:spPr/>
    </dgm:pt>
  </dgm:ptLst>
  <dgm:cxnLst>
    <dgm:cxn modelId="{A1AE7E88-A60B-4C78-9D8C-DC7083FCEA8C}" type="presOf" srcId="{FED780EA-7822-48EF-B1C7-B510D4F800F7}" destId="{0386CA8F-B434-4A1B-800C-58F4D538ED05}" srcOrd="0" destOrd="0" presId="urn:microsoft.com/office/officeart/2005/8/layout/cycle2"/>
    <dgm:cxn modelId="{52FB7892-D836-4618-A571-2DF05A27CD9C}" srcId="{C7B4C45E-0C61-4568-A0E7-F63A5A2E2150}" destId="{FED780EA-7822-48EF-B1C7-B510D4F800F7}" srcOrd="0" destOrd="0" parTransId="{7ED6857A-D677-4A92-9A6D-C81A51954429}" sibTransId="{6C946340-9784-463A-81C3-1BAE13629146}"/>
    <dgm:cxn modelId="{4E6FCEF7-9CC9-4581-9E20-0CCF6DA3B5A3}" type="presOf" srcId="{C7B4C45E-0C61-4568-A0E7-F63A5A2E2150}" destId="{60402AE8-62DC-4E85-A52C-155096758EAE}" srcOrd="0" destOrd="0" presId="urn:microsoft.com/office/officeart/2005/8/layout/cycle2"/>
    <dgm:cxn modelId="{37840C36-D3AE-4377-8106-6937BAAA42C4}" type="presParOf" srcId="{60402AE8-62DC-4E85-A52C-155096758EAE}" destId="{0386CA8F-B434-4A1B-800C-58F4D538ED0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2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C7A694D-384D-4339-86FC-4793031F9064}" type="doc">
      <dgm:prSet loTypeId="urn:microsoft.com/office/officeart/2005/8/layout/cycle2" loCatId="cycle" qsTypeId="urn:microsoft.com/office/officeart/2005/8/quickstyle/3d1" qsCatId="3D" csTypeId="urn:microsoft.com/office/officeart/2005/8/colors/accent2_3" csCatId="accent2"/>
      <dgm:spPr/>
      <dgm:t>
        <a:bodyPr/>
        <a:lstStyle/>
        <a:p>
          <a:endParaRPr lang="pl-PL"/>
        </a:p>
      </dgm:t>
    </dgm:pt>
    <dgm:pt modelId="{28E5CFE8-AA76-4E4F-819B-E0336389C200}">
      <dgm:prSet/>
      <dgm:spPr/>
      <dgm:t>
        <a:bodyPr/>
        <a:lstStyle/>
        <a:p>
          <a:pPr rtl="0"/>
          <a:r>
            <a:rPr lang="pl-PL" b="1" dirty="0" smtClean="0">
              <a:latin typeface="Times New Roman" pitchFamily="18" charset="0"/>
              <a:cs typeface="Times New Roman" pitchFamily="18" charset="0"/>
            </a:rPr>
            <a:t>We Francji „Kwietniowe Ryby” </a:t>
          </a:r>
          <a:endParaRPr lang="pl-PL" b="1" dirty="0">
            <a:latin typeface="Times New Roman" pitchFamily="18" charset="0"/>
            <a:cs typeface="Times New Roman" pitchFamily="18" charset="0"/>
          </a:endParaRPr>
        </a:p>
      </dgm:t>
    </dgm:pt>
    <dgm:pt modelId="{021E6D32-BEB2-49DB-BBC2-1C8E36441A20}" type="parTrans" cxnId="{02825D92-29C5-4CDC-AF27-6E04262D22B7}">
      <dgm:prSet/>
      <dgm:spPr/>
      <dgm:t>
        <a:bodyPr/>
        <a:lstStyle/>
        <a:p>
          <a:endParaRPr lang="pl-PL"/>
        </a:p>
      </dgm:t>
    </dgm:pt>
    <dgm:pt modelId="{F11DABAB-64C0-4C6A-96A6-5AB449CEF189}" type="sibTrans" cxnId="{02825D92-29C5-4CDC-AF27-6E04262D22B7}">
      <dgm:prSet/>
      <dgm:spPr/>
      <dgm:t>
        <a:bodyPr/>
        <a:lstStyle/>
        <a:p>
          <a:endParaRPr lang="pl-PL"/>
        </a:p>
      </dgm:t>
    </dgm:pt>
    <dgm:pt modelId="{52A392AE-6DC2-420B-9E90-D2C621C20DFF}" type="pres">
      <dgm:prSet presAssocID="{2C7A694D-384D-4339-86FC-4793031F9064}" presName="cycle" presStyleCnt="0">
        <dgm:presLayoutVars>
          <dgm:dir/>
          <dgm:resizeHandles val="exact"/>
        </dgm:presLayoutVars>
      </dgm:prSet>
      <dgm:spPr/>
    </dgm:pt>
    <dgm:pt modelId="{039337EA-8D46-4D4A-BE9F-7B7515C50327}" type="pres">
      <dgm:prSet presAssocID="{28E5CFE8-AA76-4E4F-819B-E0336389C200}" presName="node" presStyleLbl="node1" presStyleIdx="0" presStyleCnt="1" custRadScaleRad="68536" custRadScaleInc="-1413">
        <dgm:presLayoutVars>
          <dgm:bulletEnabled val="1"/>
        </dgm:presLayoutVars>
      </dgm:prSet>
      <dgm:spPr/>
    </dgm:pt>
  </dgm:ptLst>
  <dgm:cxnLst>
    <dgm:cxn modelId="{02825D92-29C5-4CDC-AF27-6E04262D22B7}" srcId="{2C7A694D-384D-4339-86FC-4793031F9064}" destId="{28E5CFE8-AA76-4E4F-819B-E0336389C200}" srcOrd="0" destOrd="0" parTransId="{021E6D32-BEB2-49DB-BBC2-1C8E36441A20}" sibTransId="{F11DABAB-64C0-4C6A-96A6-5AB449CEF189}"/>
    <dgm:cxn modelId="{A5806FC3-9D28-4137-9B83-D2A0AB3C5A0D}" type="presOf" srcId="{2C7A694D-384D-4339-86FC-4793031F9064}" destId="{52A392AE-6DC2-420B-9E90-D2C621C20DFF}" srcOrd="0" destOrd="0" presId="urn:microsoft.com/office/officeart/2005/8/layout/cycle2"/>
    <dgm:cxn modelId="{93209C7F-66A1-4A67-B808-84EC156D74FF}" type="presOf" srcId="{28E5CFE8-AA76-4E4F-819B-E0336389C200}" destId="{039337EA-8D46-4D4A-BE9F-7B7515C50327}" srcOrd="0" destOrd="0" presId="urn:microsoft.com/office/officeart/2005/8/layout/cycle2"/>
    <dgm:cxn modelId="{BE4CD9AA-D5A6-42F6-AD71-F3587E19F764}" type="presParOf" srcId="{52A392AE-6DC2-420B-9E90-D2C621C20DFF}" destId="{039337EA-8D46-4D4A-BE9F-7B7515C5032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3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D8B881-0AB9-4A38-9431-BD929EAED790}">
      <dsp:nvSpPr>
        <dsp:cNvPr id="0" name=""/>
        <dsp:cNvSpPr/>
      </dsp:nvSpPr>
      <dsp:spPr>
        <a:xfrm>
          <a:off x="360567" y="527"/>
          <a:ext cx="1799145" cy="1799145"/>
        </a:xfrm>
        <a:prstGeom prst="ellips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b="1" kern="1200" dirty="0" smtClean="0">
              <a:latin typeface="Times New Roman" pitchFamily="18" charset="0"/>
              <a:cs typeface="Times New Roman" pitchFamily="18" charset="0"/>
            </a:rPr>
            <a:t>W Szkocji „Polowanie na Głupca”</a:t>
          </a:r>
          <a:endParaRPr lang="pl-PL" sz="19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0567" y="527"/>
        <a:ext cx="1799145" cy="179914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0A40FA-FEC8-4601-9C7B-D11EC80FDA25}">
      <dsp:nvSpPr>
        <dsp:cNvPr id="0" name=""/>
        <dsp:cNvSpPr/>
      </dsp:nvSpPr>
      <dsp:spPr>
        <a:xfrm>
          <a:off x="180477" y="457"/>
          <a:ext cx="1727277" cy="1727277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1" kern="1200" dirty="0" smtClean="0">
              <a:latin typeface="Times New Roman" pitchFamily="18" charset="0"/>
              <a:cs typeface="Times New Roman" pitchFamily="18" charset="0"/>
            </a:rPr>
            <a:t>Na Litwie „Dzień Kłamcy”</a:t>
          </a:r>
          <a:endParaRPr lang="pl-PL" sz="2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80477" y="457"/>
        <a:ext cx="1727277" cy="172727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70951D-006D-4F1A-98A7-9F95A9523B10}">
      <dsp:nvSpPr>
        <dsp:cNvPr id="0" name=""/>
        <dsp:cNvSpPr/>
      </dsp:nvSpPr>
      <dsp:spPr>
        <a:xfrm>
          <a:off x="252871" y="843"/>
          <a:ext cx="1582488" cy="1582488"/>
        </a:xfrm>
        <a:prstGeom prst="ellipse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700" b="1" kern="1200" dirty="0" smtClean="0">
              <a:latin typeface="Times New Roman" pitchFamily="18" charset="0"/>
              <a:cs typeface="Times New Roman" pitchFamily="18" charset="0"/>
            </a:rPr>
            <a:t>W Portugalii „Dzień Kłamstwa”</a:t>
          </a:r>
          <a:endParaRPr lang="pl-PL" sz="1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2871" y="843"/>
        <a:ext cx="1582488" cy="158248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CCD260-FEB6-42BE-9E02-BDFC4E1D63D4}">
      <dsp:nvSpPr>
        <dsp:cNvPr id="0" name=""/>
        <dsp:cNvSpPr/>
      </dsp:nvSpPr>
      <dsp:spPr>
        <a:xfrm>
          <a:off x="13" y="140"/>
          <a:ext cx="1656043" cy="1656043"/>
        </a:xfrm>
        <a:prstGeom prst="ellips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b="1" kern="1200" dirty="0" smtClean="0">
              <a:latin typeface="Times New Roman" pitchFamily="18" charset="0"/>
              <a:cs typeface="Times New Roman" pitchFamily="18" charset="0"/>
            </a:rPr>
            <a:t>W Rosji „Dzień Śmiechu”</a:t>
          </a:r>
          <a:endParaRPr lang="pl-PL" sz="21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3" y="140"/>
        <a:ext cx="1656043" cy="165604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86CA8F-B434-4A1B-800C-58F4D538ED05}">
      <dsp:nvSpPr>
        <dsp:cNvPr id="0" name=""/>
        <dsp:cNvSpPr/>
      </dsp:nvSpPr>
      <dsp:spPr>
        <a:xfrm>
          <a:off x="288031" y="0"/>
          <a:ext cx="1728192" cy="1728192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W Hiszpanii „Dzień Niewiniątek </a:t>
          </a:r>
          <a:endParaRPr lang="pl-PL" sz="1800" b="1" kern="1200" dirty="0"/>
        </a:p>
      </dsp:txBody>
      <dsp:txXfrm>
        <a:off x="288031" y="0"/>
        <a:ext cx="1728192" cy="172819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9337EA-8D46-4D4A-BE9F-7B7515C50327}">
      <dsp:nvSpPr>
        <dsp:cNvPr id="0" name=""/>
        <dsp:cNvSpPr/>
      </dsp:nvSpPr>
      <dsp:spPr>
        <a:xfrm>
          <a:off x="1009799" y="1687"/>
          <a:ext cx="1870520" cy="1870520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>
              <a:latin typeface="Times New Roman" pitchFamily="18" charset="0"/>
              <a:cs typeface="Times New Roman" pitchFamily="18" charset="0"/>
            </a:rPr>
            <a:t>We Francji „Kwietniowe Ryby” </a:t>
          </a:r>
          <a:endParaRPr lang="pl-PL" sz="1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009799" y="1687"/>
        <a:ext cx="1870520" cy="1870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2020-04-01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2020-04-01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2020-04-01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2020-04-01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2020-04-01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2020-04-01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2020-04-01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2" Type="http://schemas.openxmlformats.org/officeDocument/2006/relationships/image" Target="../media/image3.jpeg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29" Type="http://schemas.openxmlformats.org/officeDocument/2006/relationships/diagramLayout" Target="../diagrams/layout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diagramLayout" Target="../diagrams/layout5.xml"/><Relationship Id="rId32" Type="http://schemas.microsoft.com/office/2007/relationships/diagramDrawing" Target="../diagrams/drawing6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28" Type="http://schemas.openxmlformats.org/officeDocument/2006/relationships/diagramData" Target="../diagrams/data6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31" Type="http://schemas.openxmlformats.org/officeDocument/2006/relationships/diagramColors" Target="../diagrams/colors6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Relationship Id="rId30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Prima Aprilis - Szkolne Blog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28" name="AutoShape 4" descr="Prima Aprilis - Szkolne Blog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4" name="Obraz 3" descr="pobrane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217" y="923122"/>
            <a:ext cx="8949566" cy="501175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/>
          </a:bodyPr>
          <a:lstStyle/>
          <a:p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BONNIE" pitchFamily="2" charset="0"/>
              </a:rPr>
              <a:t>Psikus nr 5 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BONNIE" pitchFamily="2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7704856" cy="3865984"/>
          </a:xfrm>
        </p:spPr>
        <p:txBody>
          <a:bodyPr>
            <a:normAutofit fontScale="92500" lnSpcReduction="20000"/>
          </a:bodyPr>
          <a:lstStyle/>
          <a:p>
            <a:r>
              <a:rPr lang="pl-PL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Niewidzialna bariera</a:t>
            </a:r>
          </a:p>
          <a:p>
            <a:r>
              <a:rPr lang="pl-P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 </a:t>
            </a:r>
            <a:r>
              <a:rPr lang="pl-P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tego żartu potrzebna jest taśma klejąca i folia spożywcza, którą należy zamocować do framugi drzwi np. łazienkowych. Im mocniej naciągniemy folię tym mniej będzie widoczna i zwiększymy szansę, że w pośpiechu ktoś wpadnie na naszą niespodziankę. Najlepszy efekt osiągniecie umieszczając folię na wysokości twarzy.</a:t>
            </a:r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az 3" descr="pobrane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67450" y="5267325"/>
            <a:ext cx="2876550" cy="15906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4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depositphotos_121751620-stock-illustration-cheerful-cartoon-bana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94920" y="2708920"/>
            <a:ext cx="4149080" cy="414908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/>
          </a:bodyPr>
          <a:lstStyle/>
          <a:p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BONNIE" pitchFamily="2" charset="0"/>
              </a:rPr>
              <a:t>Psikus nr 6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BONNIE" pitchFamily="2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43608" y="1772816"/>
            <a:ext cx="7128792" cy="3384376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Chrupiący banan</a:t>
            </a:r>
          </a:p>
          <a:p>
            <a:r>
              <a:rPr lang="pl-P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Macie </a:t>
            </a:r>
            <a:r>
              <a:rPr lang="pl-P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 domu miękkie, dojrzałe banany? Spróbujcie powbijać w niego surowy makaron do spaghetti i poczęstować kogoś z domowników.</a:t>
            </a:r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151137_chomik_myszka_komputerow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76056" y="2132856"/>
            <a:ext cx="4867944" cy="3553339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BONNIE" pitchFamily="2" charset="0"/>
              </a:rPr>
              <a:t>Psikus nr 7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BONNIE" pitchFamily="2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1700808"/>
            <a:ext cx="5436096" cy="4464496"/>
          </a:xfrm>
        </p:spPr>
        <p:txBody>
          <a:bodyPr>
            <a:normAutofit lnSpcReduction="10000"/>
          </a:bodyPr>
          <a:lstStyle/>
          <a:p>
            <a:r>
              <a:rPr lang="pl-PL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Unieruchomiona myszka komputerowa</a:t>
            </a:r>
            <a:endParaRPr lang="pl-PL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 przypadków starszych modeli trzeba zakleić taśmą klejącą kulkę w myszce, tak żeby nie mogła się obracać. W nowszych modelach wystarczy zakryć czarną taśmą lub czarnym papierem przyklejonym zwykłą taśmą klejącą światełko pod myszką.</a:t>
            </a:r>
          </a:p>
          <a:p>
            <a:endParaRPr lang="pl-PL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obrane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03969" y="3923583"/>
            <a:ext cx="5240031" cy="2934417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BONNIE" pitchFamily="2" charset="0"/>
              </a:rPr>
              <a:t>Psikus nr 8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BONNIE" pitchFamily="2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1772816"/>
            <a:ext cx="6552728" cy="2520280"/>
          </a:xfrm>
        </p:spPr>
        <p:txBody>
          <a:bodyPr>
            <a:noAutofit/>
          </a:bodyPr>
          <a:lstStyle/>
          <a:p>
            <a:r>
              <a:rPr lang="pl-PL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Zimna kawa</a:t>
            </a:r>
          </a:p>
          <a:p>
            <a:r>
              <a:rPr lang="pl-P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Wystarczy </a:t>
            </a:r>
            <a:r>
              <a:rPr lang="pl-P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nagrzać kubeczek, wlać tam zimną kawę i czekać na zdziwioną minę smakosza.</a:t>
            </a:r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obrane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45123"/>
            <a:ext cx="4689872" cy="3512877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>
            <a:normAutofit/>
          </a:bodyPr>
          <a:lstStyle/>
          <a:p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BONNIE" pitchFamily="2" charset="0"/>
              </a:rPr>
              <a:t>Psikus nr 9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BONNIE" pitchFamily="2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31640" y="1772816"/>
            <a:ext cx="6912768" cy="2016224"/>
          </a:xfrm>
        </p:spPr>
        <p:txBody>
          <a:bodyPr>
            <a:normAutofit lnSpcReduction="10000"/>
          </a:bodyPr>
          <a:lstStyle/>
          <a:p>
            <a:r>
              <a:rPr lang="pl-PL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Fałszywe jajko sadzone</a:t>
            </a:r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Zróbcie rodzeństwu/ rodzicom </a:t>
            </a:r>
            <a:r>
              <a:rPr lang="pl-P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jajko sadzone z połówki moreli i bitej śmietany np. w sprayu.</a:t>
            </a:r>
          </a:p>
          <a:p>
            <a:endParaRPr lang="pl-P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rima-aprili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5617" y="3791185"/>
            <a:ext cx="3658383" cy="3066815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BONNIE" pitchFamily="2" charset="0"/>
              </a:rPr>
              <a:t>Psikus nr 10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BONNIE" pitchFamily="2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59632" y="1988840"/>
            <a:ext cx="6696744" cy="2880320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Zamrożony serek</a:t>
            </a:r>
            <a:endParaRPr lang="pl-PL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świetny żart dla maluchów i wszystkich tych, którzy zobaczą zdziwioną minę małego łasucha. Ulubiony serek można zamrozić wraz z łyżką i podać do zjedzenia.</a:t>
            </a:r>
          </a:p>
          <a:p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hi_hi_hi_dzisiaj_prima_aprilis_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1241" y="188640"/>
            <a:ext cx="8881518" cy="590465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obra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423415"/>
            <a:ext cx="4032449" cy="3434585"/>
          </a:xfrm>
          <a:prstGeom prst="rect">
            <a:avLst/>
          </a:prstGeom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971600" y="476672"/>
            <a:ext cx="7416824" cy="4104456"/>
          </a:xfrm>
        </p:spPr>
        <p:txBody>
          <a:bodyPr>
            <a:noAutofit/>
          </a:bodyPr>
          <a:lstStyle/>
          <a:p>
            <a:r>
              <a:rPr lang="pl-PL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Prima Aprilis</a:t>
            </a:r>
            <a:r>
              <a:rPr lang="pl-PL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które świętujemy </a:t>
            </a:r>
            <a:r>
              <a:rPr lang="pl-PL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kwietnia</a:t>
            </a:r>
            <a:r>
              <a:rPr lang="pl-PL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to dzień, w którym trzeba szczególnie uważać. Zapewne czekają nas dziś psikusy ze strony rodziny, znajomych, a nawet nieprawdziwe informacje podawane w mediach. Prima aprilis oznacza po łacinie po prostu „1 kwietnia”. Sam zwyczaj pochodzi najprawdopodobniej od rzymskich świąt – Cerealiów.</a:t>
            </a:r>
            <a:endParaRPr lang="pl-PL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unnamed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1916832"/>
            <a:ext cx="3662536" cy="3662536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555776" y="3789040"/>
            <a:ext cx="4536504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Prima Aprilis </a:t>
            </a:r>
            <a:endParaRPr lang="pl-PL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10" name="Diagram 9"/>
          <p:cNvGraphicFramePr/>
          <p:nvPr/>
        </p:nvGraphicFramePr>
        <p:xfrm>
          <a:off x="1763688" y="260648"/>
          <a:ext cx="2520280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Diagram 11"/>
          <p:cNvGraphicFramePr/>
          <p:nvPr/>
        </p:nvGraphicFramePr>
        <p:xfrm>
          <a:off x="4932040" y="260648"/>
          <a:ext cx="2088232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7" name="Diagram 16"/>
          <p:cNvGraphicFramePr/>
          <p:nvPr/>
        </p:nvGraphicFramePr>
        <p:xfrm>
          <a:off x="6732240" y="2204864"/>
          <a:ext cx="2088232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8" name="Diagram 17"/>
          <p:cNvGraphicFramePr/>
          <p:nvPr/>
        </p:nvGraphicFramePr>
        <p:xfrm>
          <a:off x="6372200" y="4797152"/>
          <a:ext cx="1800200" cy="1656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9" name="Diagram 18"/>
          <p:cNvGraphicFramePr/>
          <p:nvPr/>
        </p:nvGraphicFramePr>
        <p:xfrm>
          <a:off x="467544" y="2492896"/>
          <a:ext cx="2304256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20" name="Diagram 19"/>
          <p:cNvGraphicFramePr/>
          <p:nvPr/>
        </p:nvGraphicFramePr>
        <p:xfrm>
          <a:off x="539552" y="4725144"/>
          <a:ext cx="2880320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BLANCA" pitchFamily="2" charset="0"/>
              </a:rPr>
              <a:t>JAN BRZECHWA </a:t>
            </a:r>
            <a:r>
              <a:rPr lang="pl-PL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BLANCA" pitchFamily="2" charset="0"/>
              </a:rPr>
              <a:t>O „PRIMA APRILIS”</a:t>
            </a:r>
            <a:endParaRPr lang="pl-PL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BLANCA" pitchFamily="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196752"/>
            <a:ext cx="8352928" cy="532859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l-PL" i="1" dirty="0" smtClean="0"/>
              <a:t>      </a:t>
            </a: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Wiecie</a:t>
            </a: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co było pierwszego kwietnia?</a:t>
            </a:r>
            <a:b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Kokoszce wyrósł wielbłądzi garb,</a:t>
            </a:r>
            <a:b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niebie fruwała krowa stuletnia,</a:t>
            </a:r>
            <a:b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na topoli świergotał karp.</a:t>
            </a:r>
            <a:b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Żyrafa miała króciutką szyję,</a:t>
            </a:r>
            <a:b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Lwią grzywą groźnie potrząsał paw,</a:t>
            </a:r>
            <a:b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Wilk do jagnięcia wołał: „Niech żyje!”,</a:t>
            </a:r>
            <a:b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zając przebył ocean wpław.</a:t>
            </a:r>
            <a:b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Tygrys przed myszą uciekał z trwogi,</a:t>
            </a:r>
            <a:b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Wieloryb słonia ciągnął za czub,</a:t>
            </a:r>
            <a:b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Kotu wyrosły jelenie rogi,</a:t>
            </a:r>
            <a:b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baranowi — bociani dziób.</a:t>
            </a:r>
            <a:b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Niedźwiedź miał ptasie skrzydła po bokach,</a:t>
            </a:r>
            <a:b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Krokodyl stłukł się i krzyknął: „Brzdęk!” „Prima aprilis!” - wołała foka,</a:t>
            </a:r>
            <a:b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hipopotam ze śmiechu pękł.</a:t>
            </a:r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pobra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35666"/>
            <a:ext cx="7632847" cy="638666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wybor-pasty-1024x10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182727"/>
            <a:ext cx="2675273" cy="2675273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BONNIE" pitchFamily="2" charset="0"/>
              </a:rPr>
              <a:t>Psikus nr 1 </a:t>
            </a:r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BONNIE" pitchFamily="2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892480" cy="4536504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Czy wiecie, że z rodzynków mogą powstać całkiem interesujące robaczki?</a:t>
            </a:r>
          </a:p>
          <a:p>
            <a:r>
              <a:rPr lang="pl-P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co by było, gdyby jeden taki rodzynkowy stworek wypadł z pasty do zębów w Prima Aprilis?</a:t>
            </a:r>
          </a:p>
          <a:p>
            <a:r>
              <a:rPr lang="pl-P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Przetnij rodzynki na pół. Zroluj połówkę palcami, aby wyglądała jak długi cienki robaczek.  Włóż do otworu tubki dziecięcej (lub „</a:t>
            </a:r>
            <a:r>
              <a:rPr lang="pl-PL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rodzicowej</a:t>
            </a:r>
            <a:r>
              <a:rPr lang="pl-P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”) pasty do zębów i zakręć tubkę.</a:t>
            </a:r>
          </a:p>
          <a:p>
            <a:r>
              <a:rPr lang="pl-P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Czekaj na minę rodzeństwa/rodzica, gdy wraz </a:t>
            </a:r>
            <a:r>
              <a:rPr lang="pl-P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 pastą </a:t>
            </a:r>
            <a:r>
              <a:rPr lang="pl-P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 szczoteczkę wypadnie „robaczek”!</a:t>
            </a:r>
          </a:p>
          <a:p>
            <a:endParaRPr lang="pl-P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robaczek-w-jablk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005064"/>
            <a:ext cx="4282081" cy="2852936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BONNIE" pitchFamily="2" charset="0"/>
              </a:rPr>
              <a:t>Psikus nr 2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BONNIE" pitchFamily="2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8064896" cy="3744416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„Dżdżownica w jabłku”</a:t>
            </a:r>
          </a:p>
          <a:p>
            <a:r>
              <a:rPr lang="pl-P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Trzeba </a:t>
            </a:r>
            <a:r>
              <a:rPr lang="pl-P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wydrążyć jabłko i włożyć w dziurkę </a:t>
            </a:r>
            <a:r>
              <a:rPr lang="pl-PL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żelkową</a:t>
            </a:r>
            <a:r>
              <a:rPr lang="pl-P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dżdżownicę tak aby jej łepek gustownie wystawał z jabłka. Wygląda i smakuje fantastycznie, a śmiechu z tego żartu będzie co niemiara.</a:t>
            </a:r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/>
          </a:bodyPr>
          <a:lstStyle/>
          <a:p>
            <a:r>
              <a:rPr lang="pl-PL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BONNIE" pitchFamily="2" charset="0"/>
              </a:rPr>
              <a:t>Psikus nr 3</a:t>
            </a:r>
            <a:endParaRPr lang="pl-PL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BONNIE" pitchFamily="2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1916832"/>
            <a:ext cx="7848872" cy="3960440"/>
          </a:xfrm>
        </p:spPr>
        <p:txBody>
          <a:bodyPr>
            <a:noAutofit/>
          </a:bodyPr>
          <a:lstStyle/>
          <a:p>
            <a:r>
              <a:rPr lang="pl-PL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Mydło bez piany</a:t>
            </a:r>
          </a:p>
          <a:p>
            <a:r>
              <a:rPr lang="pl-P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Ten </a:t>
            </a:r>
            <a:r>
              <a:rPr lang="pl-P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żarcik na Prima Aprilis mogą zrobić dzieci rodzicom, albo … odwrotnie. </a:t>
            </a:r>
          </a:p>
          <a:p>
            <a:r>
              <a:rPr lang="pl-P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Pokryj mydło warstwą bezbarwnego lakieru do paznokci. Poczekaj aż dobrze wyschnie. Potem poproś </a:t>
            </a:r>
            <a:r>
              <a:rPr lang="pl-P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dzieciaki/rodziców </a:t>
            </a:r>
            <a:r>
              <a:rPr lang="pl-PL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aby dokładnie umyły ręce przed jedzeniem. Dokładnie, czyli aż do piany na mydle.. a piana.. nie wystąpi, bo mydło „nie działa”!</a:t>
            </a:r>
          </a:p>
          <a:p>
            <a:endParaRPr lang="pl-PL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1556792"/>
            <a:ext cx="3312368" cy="4679377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BONNIE" pitchFamily="2" charset="0"/>
              </a:rPr>
              <a:t>Psikus nr 4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BONNIE" pitchFamily="2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1700808"/>
            <a:ext cx="4680520" cy="4320480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Wielkie stopy </a:t>
            </a:r>
          </a:p>
          <a:p>
            <a:r>
              <a:rPr lang="pl-P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Jak </a:t>
            </a:r>
            <a:r>
              <a:rPr lang="pl-PL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 się stało, że przez noc stopy aż tak urosły? Tak można zaskoczyć każdego domownika. Wystarczy napchać do butów zwinięte gazety lub watę.</a:t>
            </a:r>
            <a:endParaRPr lang="pl-PL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413</Words>
  <Application>Microsoft Office PowerPoint</Application>
  <PresentationFormat>Pokaz na ekranie (4:3)</PresentationFormat>
  <Paragraphs>43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Slajd 1</vt:lpstr>
      <vt:lpstr>Slajd 2</vt:lpstr>
      <vt:lpstr>Slajd 3</vt:lpstr>
      <vt:lpstr>JAN BRZECHWA O „PRIMA APRILIS”</vt:lpstr>
      <vt:lpstr>Slajd 5</vt:lpstr>
      <vt:lpstr>Psikus nr 1 </vt:lpstr>
      <vt:lpstr>Psikus nr 2</vt:lpstr>
      <vt:lpstr>Psikus nr 3</vt:lpstr>
      <vt:lpstr>Psikus nr 4</vt:lpstr>
      <vt:lpstr>Psikus nr 5 </vt:lpstr>
      <vt:lpstr>Psikus nr 6</vt:lpstr>
      <vt:lpstr>Psikus nr 7</vt:lpstr>
      <vt:lpstr>Psikus nr 8</vt:lpstr>
      <vt:lpstr>Psikus nr 9</vt:lpstr>
      <vt:lpstr>Psikus nr 10</vt:lpstr>
      <vt:lpstr>Slajd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Katarzynka</dc:creator>
  <cp:lastModifiedBy>Katarzynka</cp:lastModifiedBy>
  <cp:revision>13</cp:revision>
  <dcterms:created xsi:type="dcterms:W3CDTF">2020-04-01T08:53:27Z</dcterms:created>
  <dcterms:modified xsi:type="dcterms:W3CDTF">2020-04-01T11:52:36Z</dcterms:modified>
</cp:coreProperties>
</file>