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6" r:id="rId2"/>
    <p:sldId id="257" r:id="rId3"/>
    <p:sldId id="258" r:id="rId4"/>
    <p:sldId id="265" r:id="rId5"/>
    <p:sldId id="259" r:id="rId6"/>
    <p:sldId id="264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8910B-31A7-4EB8-86A2-889F753803F6}" type="datetimeFigureOut">
              <a:rPr lang="pl-PL" smtClean="0"/>
              <a:t>14.10.2023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BDD3C-1C14-4F10-99D5-9E333BF301E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BDD3C-1C14-4F10-99D5-9E333BF301E3}" type="slidenum">
              <a:rPr lang="pl-PL" smtClean="0"/>
              <a:t>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786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85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44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938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8752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820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83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75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969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97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19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27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523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37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99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46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F8B83-AFC9-4031-9614-92B1FEC27AE5}" type="datetimeFigureOut">
              <a:rPr lang="pl-PL" smtClean="0"/>
              <a:pPr/>
              <a:t>14.10.2023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38885D-018B-4581-B1B3-1B5BC96FBF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145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1E4885-6659-A4F6-B72D-3B26C0489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Praktyki zagraniczne w ramach programu ERASMUS+ – Grecja 2023</a:t>
            </a:r>
          </a:p>
        </p:txBody>
      </p:sp>
      <p:pic>
        <p:nvPicPr>
          <p:cNvPr id="46" name="Symbol zastępczy zawartości 45">
            <a:extLst>
              <a:ext uri="{FF2B5EF4-FFF2-40B4-BE49-F238E27FC236}">
                <a16:creationId xmlns:a16="http://schemas.microsoft.com/office/drawing/2014/main" id="{DEBD2567-8C34-B595-925C-EDE42D8B7B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1" y="2160589"/>
            <a:ext cx="4679154" cy="3509365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43B5BC1-A4CB-4FBC-90CD-027F5AF4B2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pl-PL" dirty="0"/>
              <a:t>	</a:t>
            </a:r>
            <a:r>
              <a:rPr lang="pl-PL" sz="2000" dirty="0"/>
              <a:t>Nasza praca z uczniami to nie tylko lekcje i ścisła praca w szkole…to również zaangażowanie </a:t>
            </a:r>
            <a:br>
              <a:rPr lang="pl-PL" sz="2000" dirty="0"/>
            </a:br>
            <a:r>
              <a:rPr lang="pl-PL" sz="2000" dirty="0"/>
              <a:t>w projekty, programy międzynarodowe i rozwój osobisty.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pl-PL" sz="2000" dirty="0"/>
              <a:t>	Wielką przyjemnością był nasz udział w wyjeździe i możliwość współpracy z greckimi partnerami.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pl-PL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05735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60E7CF-1BF0-2F91-06DD-0B032CD0C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2874" y="4276579"/>
            <a:ext cx="4543864" cy="2581422"/>
          </a:xfrm>
        </p:spPr>
        <p:txBody>
          <a:bodyPr/>
          <a:lstStyle/>
          <a:p>
            <a:pPr>
              <a:buNone/>
            </a:pPr>
            <a:r>
              <a:rPr lang="pl-PL" dirty="0"/>
              <a:t>     Jedną z atrakcji był rejs statkiem po Zatoce </a:t>
            </a:r>
            <a:r>
              <a:rPr lang="pl-PL" dirty="0" err="1"/>
              <a:t>Pagasyjskiej</a:t>
            </a:r>
            <a:r>
              <a:rPr lang="pl-PL" dirty="0"/>
              <a:t>. Towarzyszył nam dobry humor i wspólne tańce. Następnie zatrzymaliśmy się na obiedzie w Trikeri.</a:t>
            </a:r>
          </a:p>
        </p:txBody>
      </p:sp>
      <p:pic>
        <p:nvPicPr>
          <p:cNvPr id="8" name="Obraz 7" descr="339747376_886422595947705_680797974026802629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3662" y="323558"/>
            <a:ext cx="2549131" cy="3038621"/>
          </a:xfrm>
          <a:prstGeom prst="rect">
            <a:avLst/>
          </a:prstGeom>
        </p:spPr>
      </p:pic>
      <p:pic>
        <p:nvPicPr>
          <p:cNvPr id="14" name="Obraz 13" descr="387488411_2049008598776330_3039983112840387184_n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16" y="253220"/>
            <a:ext cx="3743177" cy="2644726"/>
          </a:xfrm>
          <a:prstGeom prst="rect">
            <a:avLst/>
          </a:prstGeom>
        </p:spPr>
      </p:pic>
      <p:pic>
        <p:nvPicPr>
          <p:cNvPr id="16" name="Symbol zastępczy zawartości 15" descr="344236274_216510381139223_1038733916673711964_n.gif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6928" y="219247"/>
            <a:ext cx="3881437" cy="3881437"/>
          </a:xfrm>
        </p:spPr>
      </p:pic>
      <p:pic>
        <p:nvPicPr>
          <p:cNvPr id="17" name="Obraz 16" descr="348879523_813631966770735_2846910086991444971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123" y="3868616"/>
            <a:ext cx="4740812" cy="25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5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368014"/>
          </a:xfrm>
        </p:spPr>
        <p:txBody>
          <a:bodyPr>
            <a:normAutofit/>
          </a:bodyPr>
          <a:lstStyle/>
          <a:p>
            <a:r>
              <a:rPr lang="pl-PL" sz="2000" dirty="0"/>
              <a:t>Ostatniego dnia udaliśmy się na ceremonię pożegnalną, gdzie odbyło się podsumowanie wyjazdów oraz rozdanie certyfikatów. </a:t>
            </a:r>
          </a:p>
        </p:txBody>
      </p:sp>
      <p:pic>
        <p:nvPicPr>
          <p:cNvPr id="5" name="Symbol zastępczy zawartości 4" descr="338129876_170993692501767_6542234183086704146_n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34708" y="182878"/>
            <a:ext cx="6865034" cy="578182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5A65D3-0633-47B4-877C-B9BA05AD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96F486A-3E43-4C74-BEE4-871E6914E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621" y="2239964"/>
            <a:ext cx="4641679" cy="3481259"/>
          </a:xfr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8ACB2220-8E63-44FB-AFE0-BFBC0C7C0111}"/>
              </a:ext>
            </a:extLst>
          </p:cNvPr>
          <p:cNvSpPr txBox="1">
            <a:spLocks/>
          </p:cNvSpPr>
          <p:nvPr/>
        </p:nvSpPr>
        <p:spPr>
          <a:xfrm>
            <a:off x="677334" y="39495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Praktyki zagraniczne w ramach programu ERASMUS+ – Niemcy 2023</a:t>
            </a:r>
          </a:p>
        </p:txBody>
      </p:sp>
      <p:sp>
        <p:nvSpPr>
          <p:cNvPr id="6" name="Symbol zastępczy zawartości 3">
            <a:extLst>
              <a:ext uri="{FF2B5EF4-FFF2-40B4-BE49-F238E27FC236}">
                <a16:creationId xmlns:a16="http://schemas.microsoft.com/office/drawing/2014/main" id="{34960736-48C9-42D6-A1AF-C143C79EA14D}"/>
              </a:ext>
            </a:extLst>
          </p:cNvPr>
          <p:cNvSpPr txBox="1">
            <a:spLocks/>
          </p:cNvSpPr>
          <p:nvPr/>
        </p:nvSpPr>
        <p:spPr>
          <a:xfrm>
            <a:off x="5089970" y="2160589"/>
            <a:ext cx="4184034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Font typeface="Wingdings 3" charset="2"/>
              <a:buNone/>
            </a:pPr>
            <a:r>
              <a:rPr lang="pl-PL" dirty="0"/>
              <a:t>	W kwietniu 2023 wzięłam udział jako nauczyciel i koordynator projektów Erasmus+ w tygodniowym stażu </a:t>
            </a:r>
            <a:r>
              <a:rPr lang="pl-PL" dirty="0" err="1"/>
              <a:t>job</a:t>
            </a:r>
            <a:r>
              <a:rPr lang="pl-PL" dirty="0"/>
              <a:t> </a:t>
            </a:r>
            <a:r>
              <a:rPr lang="pl-PL" dirty="0" err="1"/>
              <a:t>shadowing</a:t>
            </a:r>
            <a:r>
              <a:rPr lang="pl-PL" dirty="0"/>
              <a:t> w Monachium w Niemczech. </a:t>
            </a:r>
            <a:r>
              <a:rPr lang="pl-PL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09989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5A65D3-0633-47B4-877C-B9BA05AD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ACB2220-8E63-44FB-AFE0-BFBC0C7C0111}"/>
              </a:ext>
            </a:extLst>
          </p:cNvPr>
          <p:cNvSpPr txBox="1">
            <a:spLocks/>
          </p:cNvSpPr>
          <p:nvPr/>
        </p:nvSpPr>
        <p:spPr>
          <a:xfrm>
            <a:off x="677334" y="39495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Praktyki zagraniczne w ramach programu ERASMUS+ – Niemcy 2023</a:t>
            </a:r>
          </a:p>
        </p:txBody>
      </p:sp>
      <p:sp>
        <p:nvSpPr>
          <p:cNvPr id="6" name="Symbol zastępczy zawartości 3">
            <a:extLst>
              <a:ext uri="{FF2B5EF4-FFF2-40B4-BE49-F238E27FC236}">
                <a16:creationId xmlns:a16="http://schemas.microsoft.com/office/drawing/2014/main" id="{34960736-48C9-42D6-A1AF-C143C79EA14D}"/>
              </a:ext>
            </a:extLst>
          </p:cNvPr>
          <p:cNvSpPr txBox="1">
            <a:spLocks/>
          </p:cNvSpPr>
          <p:nvPr/>
        </p:nvSpPr>
        <p:spPr>
          <a:xfrm>
            <a:off x="5089970" y="2160589"/>
            <a:ext cx="4184034" cy="388077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	Moim zadaniem była: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Char char="-"/>
              <a:tabLst/>
              <a:defRPr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obserwacja zajęć w firmie </a:t>
            </a:r>
            <a:r>
              <a:rPr lang="pl-PL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BluePrint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 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Char char="-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obserwacja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zaję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ć w szkole partnerskiej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Char char="-"/>
              <a:tabLst/>
              <a:defRPr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u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dział w spotkaniu zespołu europejskiego</a:t>
            </a:r>
          </a:p>
          <a:p>
            <a:pPr marR="0" lvl="1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Char char="-"/>
              <a:tabLst/>
              <a:defRPr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o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rganizacja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czasu wolnego dla uczniów 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	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430D4471-2133-4F9C-8370-5178A3B39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424" y="2145045"/>
            <a:ext cx="2672626" cy="3881437"/>
          </a:xfrm>
        </p:spPr>
      </p:pic>
    </p:spTree>
    <p:extLst>
      <p:ext uri="{BB962C8B-B14F-4D97-AF65-F5344CB8AC3E}">
        <p14:creationId xmlns:p14="http://schemas.microsoft.com/office/powerpoint/2010/main" val="2909618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na wolnym powietrzu, drzewo, osoba, stojący&#10;&#10;Opis wygenerowany automatycznie">
            <a:extLst>
              <a:ext uri="{FF2B5EF4-FFF2-40B4-BE49-F238E27FC236}">
                <a16:creationId xmlns:a16="http://schemas.microsoft.com/office/drawing/2014/main" id="{53A55871-4C26-4C08-B1B2-F0B8349B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775" y="1148030"/>
            <a:ext cx="3720387" cy="279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DC6EC4D-5424-4EFD-9F0A-AA0F97703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5800" y="4314825"/>
            <a:ext cx="8229600" cy="14401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AF39D41-6509-4F21-828B-876AAA4FA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170265"/>
            <a:ext cx="4189726" cy="276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5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58CB441-08BB-3239-63A2-4F3C485949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7" y="1897626"/>
            <a:ext cx="4803153" cy="2704118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787C2B8-B8D6-53DD-8B85-546901B52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396181"/>
            <a:ext cx="4184034" cy="46451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Po przyjeździe do Grecji zostaliśmy wspaniale przyjęci przez rezydentów i opiekunów naszej grupy. Czas aklimatyzacji był bardzo krótki, bowiem na drugi dzień rozpoczynały się praktyki naszych uczniów.</a:t>
            </a:r>
          </a:p>
        </p:txBody>
      </p:sp>
    </p:spTree>
    <p:extLst>
      <p:ext uri="{BB962C8B-B14F-4D97-AF65-F5344CB8AC3E}">
        <p14:creationId xmlns:p14="http://schemas.microsoft.com/office/powerpoint/2010/main" val="249298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7562ED3-5E46-792B-BE9D-B2FCC1F3FD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1" y="1209369"/>
            <a:ext cx="4183062" cy="193193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38AFDFD-237A-8C76-524C-7EBEC866A8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1" y="3364989"/>
            <a:ext cx="4184650" cy="1932669"/>
          </a:xfr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382D5F4-F4E6-80C3-5DA9-F5B689AFA19B}"/>
              </a:ext>
            </a:extLst>
          </p:cNvPr>
          <p:cNvSpPr txBox="1"/>
          <p:nvPr/>
        </p:nvSpPr>
        <p:spPr>
          <a:xfrm>
            <a:off x="5093109" y="1750142"/>
            <a:ext cx="5178021" cy="2949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Każdego dnia jako opiekunowie towarzyszyliśmy</a:t>
            </a:r>
            <a:br>
              <a:rPr lang="pl-PL" dirty="0"/>
            </a:br>
            <a:r>
              <a:rPr lang="pl-PL" dirty="0"/>
              <a:t>naszym uczniom w praktykach zawodowych.</a:t>
            </a:r>
            <a:br>
              <a:rPr lang="pl-PL" dirty="0"/>
            </a:br>
            <a:r>
              <a:rPr lang="pl-PL" dirty="0"/>
              <a:t>Ich praca i pasja zawodowa pozwalała </a:t>
            </a:r>
            <a:br>
              <a:rPr lang="pl-PL" dirty="0"/>
            </a:br>
            <a:r>
              <a:rPr lang="pl-PL" dirty="0"/>
              <a:t>na dobre efekty lekcji.</a:t>
            </a:r>
            <a:br>
              <a:rPr lang="pl-PL" dirty="0"/>
            </a:br>
            <a:r>
              <a:rPr lang="pl-PL" dirty="0"/>
              <a:t>Atmosfera na zajęciach całkowicie </a:t>
            </a:r>
            <a:br>
              <a:rPr lang="pl-PL" dirty="0"/>
            </a:br>
            <a:r>
              <a:rPr lang="pl-PL" dirty="0"/>
              <a:t>przełamała bariery językowe i nauka</a:t>
            </a:r>
            <a:br>
              <a:rPr lang="pl-PL" dirty="0"/>
            </a:br>
            <a:r>
              <a:rPr lang="pl-PL" dirty="0"/>
              <a:t>była dla nich przyjemnością.</a:t>
            </a:r>
          </a:p>
        </p:txBody>
      </p:sp>
    </p:spTree>
    <p:extLst>
      <p:ext uri="{BB962C8B-B14F-4D97-AF65-F5344CB8AC3E}">
        <p14:creationId xmlns:p14="http://schemas.microsoft.com/office/powerpoint/2010/main" val="3287016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39498397_1213804302858452_32851915427035448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9" y="365760"/>
            <a:ext cx="5401994" cy="2433711"/>
          </a:xfrm>
          <a:prstGeom prst="rect">
            <a:avLst/>
          </a:prstGeom>
        </p:spPr>
      </p:pic>
      <p:pic>
        <p:nvPicPr>
          <p:cNvPr id="3" name="Obraz 2" descr="339426665_1189934738383499_407376949901534961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495" y="703383"/>
            <a:ext cx="3850928" cy="5542671"/>
          </a:xfrm>
          <a:prstGeom prst="rect">
            <a:avLst/>
          </a:prstGeom>
        </p:spPr>
      </p:pic>
      <p:pic>
        <p:nvPicPr>
          <p:cNvPr id="4" name="Obraz 3" descr="339743831_981765283206410_120436103453071189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3207433"/>
            <a:ext cx="5373859" cy="32507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ED3355A-8B1B-F502-9911-C026221270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1" y="1423219"/>
            <a:ext cx="4183062" cy="193193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B3F8B32-A94A-F580-F982-BE66CFEF3A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1" y="3662201"/>
            <a:ext cx="4184650" cy="1932669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173A2AA-8F2B-F815-2987-63F4652722DD}"/>
              </a:ext>
            </a:extLst>
          </p:cNvPr>
          <p:cNvSpPr txBox="1"/>
          <p:nvPr/>
        </p:nvSpPr>
        <p:spPr>
          <a:xfrm>
            <a:off x="5063613" y="2295666"/>
            <a:ext cx="4457502" cy="2118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Zarówno graficy jak i </a:t>
            </a:r>
            <a:r>
              <a:rPr lang="pl-PL" dirty="0" err="1"/>
              <a:t>mechatronicy</a:t>
            </a:r>
            <a:br>
              <a:rPr lang="pl-PL" dirty="0"/>
            </a:br>
            <a:r>
              <a:rPr lang="pl-PL" dirty="0"/>
              <a:t>spędzali czas na aktywnych zajęciach</a:t>
            </a:r>
            <a:br>
              <a:rPr lang="pl-PL" dirty="0"/>
            </a:br>
            <a:r>
              <a:rPr lang="pl-PL" dirty="0"/>
              <a:t>zawodowych. Praktyki obejmowały</a:t>
            </a:r>
            <a:br>
              <a:rPr lang="pl-PL" dirty="0"/>
            </a:br>
            <a:r>
              <a:rPr lang="pl-PL" dirty="0"/>
              <a:t>zarówno programowanie, tworzenie</a:t>
            </a:r>
            <a:br>
              <a:rPr lang="pl-PL" dirty="0"/>
            </a:br>
            <a:r>
              <a:rPr lang="pl-PL" dirty="0"/>
              <a:t>stron www, jak i modelowanie systemów.</a:t>
            </a:r>
          </a:p>
        </p:txBody>
      </p:sp>
    </p:spTree>
    <p:extLst>
      <p:ext uri="{BB962C8B-B14F-4D97-AF65-F5344CB8AC3E}">
        <p14:creationId xmlns:p14="http://schemas.microsoft.com/office/powerpoint/2010/main" val="3137532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338264539_786401592816525_855390729645916469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34511" y="211015"/>
            <a:ext cx="2942198" cy="3924887"/>
          </a:xfrm>
          <a:prstGeom prst="rect">
            <a:avLst/>
          </a:prstGeom>
        </p:spPr>
      </p:pic>
      <p:pic>
        <p:nvPicPr>
          <p:cNvPr id="8" name="Obraz 7" descr="338164074_115665808153654_605149024210207335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527" y="1434904"/>
            <a:ext cx="3721618" cy="4417256"/>
          </a:xfrm>
          <a:prstGeom prst="rect">
            <a:avLst/>
          </a:prstGeom>
        </p:spPr>
      </p:pic>
      <p:pic>
        <p:nvPicPr>
          <p:cNvPr id="10" name="Symbol zastępczy obrazu 9" descr="338019786_237753688723517_3176429127421319597_n.jpg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33282" b="33282"/>
          <a:stretch>
            <a:fillRect/>
          </a:stretch>
        </p:blipFill>
        <p:spPr>
          <a:xfrm>
            <a:off x="267287" y="339419"/>
            <a:ext cx="3643532" cy="403563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8C05EFD-0A60-2FBC-CC02-B12E9A2263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7" y="1288027"/>
            <a:ext cx="4183062" cy="193193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A074FAF-3D44-4449-E07B-1B2B3D03A4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7" y="3429000"/>
            <a:ext cx="4184650" cy="1932669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4384812-4CA9-42A3-8C99-072F90BAB765}"/>
              </a:ext>
            </a:extLst>
          </p:cNvPr>
          <p:cNvSpPr txBox="1"/>
          <p:nvPr/>
        </p:nvSpPr>
        <p:spPr>
          <a:xfrm>
            <a:off x="5004619" y="2619798"/>
            <a:ext cx="4964607" cy="170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Zajęcia prowadzone były w języku angielskim </a:t>
            </a:r>
            <a:br>
              <a:rPr lang="pl-PL" dirty="0"/>
            </a:br>
            <a:r>
              <a:rPr lang="pl-PL" dirty="0"/>
              <a:t>przez rodowitego Greka, </a:t>
            </a:r>
            <a:br>
              <a:rPr lang="pl-PL" dirty="0"/>
            </a:br>
            <a:r>
              <a:rPr lang="pl-PL" dirty="0"/>
              <a:t>który z wielką dbałością przedstawiał pracę </a:t>
            </a:r>
            <a:br>
              <a:rPr lang="pl-PL" dirty="0"/>
            </a:br>
            <a:r>
              <a:rPr lang="pl-PL" dirty="0"/>
              <a:t>w konkretnych zawodach.</a:t>
            </a:r>
          </a:p>
        </p:txBody>
      </p:sp>
    </p:spTree>
    <p:extLst>
      <p:ext uri="{BB962C8B-B14F-4D97-AF65-F5344CB8AC3E}">
        <p14:creationId xmlns:p14="http://schemas.microsoft.com/office/powerpoint/2010/main" val="2704842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3776342-5B61-71F3-7F1F-41546CF3D0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5" y="3597976"/>
            <a:ext cx="4184650" cy="1932669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ECC1414-EB40-E3E0-E65A-162E3E785FFF}"/>
              </a:ext>
            </a:extLst>
          </p:cNvPr>
          <p:cNvSpPr txBox="1"/>
          <p:nvPr/>
        </p:nvSpPr>
        <p:spPr>
          <a:xfrm>
            <a:off x="5348748" y="2644877"/>
            <a:ext cx="4283930" cy="1703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W czasie wolnym uczniowie aktywnie </a:t>
            </a:r>
            <a:br>
              <a:rPr lang="pl-PL" dirty="0"/>
            </a:br>
            <a:r>
              <a:rPr lang="pl-PL" dirty="0"/>
              <a:t>spędzali czas. Pogoda nam dopisywała, </a:t>
            </a:r>
            <a:br>
              <a:rPr lang="pl-PL" dirty="0"/>
            </a:br>
            <a:r>
              <a:rPr lang="pl-PL" dirty="0"/>
              <a:t>dlatego mogliśmy wczesną wiosną </a:t>
            </a:r>
            <a:br>
              <a:rPr lang="pl-PL" dirty="0"/>
            </a:br>
            <a:r>
              <a:rPr lang="pl-PL" dirty="0"/>
              <a:t>korzystać z bogactwa Grecji.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F138A2A-2625-DD1F-D09F-BEE6203404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5" y="1327355"/>
            <a:ext cx="4183062" cy="1931936"/>
          </a:xfrm>
        </p:spPr>
      </p:pic>
    </p:spTree>
    <p:extLst>
      <p:ext uri="{BB962C8B-B14F-4D97-AF65-F5344CB8AC3E}">
        <p14:creationId xmlns:p14="http://schemas.microsoft.com/office/powerpoint/2010/main" val="349128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6AF1DA1-F2E6-CB13-6E96-65B6EFA43E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7" y="1160207"/>
            <a:ext cx="4183062" cy="193193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7E25D4B-F795-D4A0-5CF4-D0BC1E77C9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7" y="3270865"/>
            <a:ext cx="4184650" cy="3138487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9F7756B-1D5C-C01A-D543-2B3B6DAB4D2E}"/>
              </a:ext>
            </a:extLst>
          </p:cNvPr>
          <p:cNvSpPr txBox="1"/>
          <p:nvPr/>
        </p:nvSpPr>
        <p:spPr>
          <a:xfrm>
            <a:off x="5250426" y="2126175"/>
            <a:ext cx="4594528" cy="2118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Mieliśmy możliwość zwiedzania Riwiery</a:t>
            </a:r>
            <a:br>
              <a:rPr lang="pl-PL" dirty="0"/>
            </a:br>
            <a:r>
              <a:rPr lang="pl-PL" dirty="0"/>
              <a:t>Olimpijskiej. Odwiedziliśmy różne zakątki </a:t>
            </a:r>
            <a:br>
              <a:rPr lang="pl-PL" dirty="0"/>
            </a:br>
            <a:r>
              <a:rPr lang="pl-PL" dirty="0"/>
              <a:t>regionu. Perełką okazały się Meteory,</a:t>
            </a:r>
            <a:br>
              <a:rPr lang="pl-PL" dirty="0"/>
            </a:br>
            <a:r>
              <a:rPr lang="pl-PL" dirty="0"/>
              <a:t>a widok na Olimp, </a:t>
            </a:r>
            <a:r>
              <a:rPr lang="pl-PL"/>
              <a:t>sprzed hotelu, </a:t>
            </a:r>
            <a:br>
              <a:rPr lang="pl-PL" dirty="0"/>
            </a:br>
            <a:r>
              <a:rPr lang="pl-PL" dirty="0"/>
              <a:t>zapadł nam w pamięci.</a:t>
            </a:r>
          </a:p>
        </p:txBody>
      </p:sp>
    </p:spTree>
    <p:extLst>
      <p:ext uri="{BB962C8B-B14F-4D97-AF65-F5344CB8AC3E}">
        <p14:creationId xmlns:p14="http://schemas.microsoft.com/office/powerpoint/2010/main" val="141735651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</TotalTime>
  <Words>353</Words>
  <Application>Microsoft Office PowerPoint</Application>
  <PresentationFormat>Panoramiczny</PresentationFormat>
  <Paragraphs>23</Paragraphs>
  <Slides>14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Faseta</vt:lpstr>
      <vt:lpstr>Praktyki zagraniczne w ramach programu ERASMUS+ – Grecja 2023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zagraniczne w ramach programu ERASMUS – Grecja 2023</dc:title>
  <dc:creator>ADM</dc:creator>
  <cp:lastModifiedBy>Beata</cp:lastModifiedBy>
  <cp:revision>30</cp:revision>
  <dcterms:created xsi:type="dcterms:W3CDTF">2023-10-08T19:22:21Z</dcterms:created>
  <dcterms:modified xsi:type="dcterms:W3CDTF">2023-10-14T16:01:41Z</dcterms:modified>
</cp:coreProperties>
</file>