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lgerian" panose="04020705040A02060702" pitchFamily="82" charset="0"/>
      <p:regular r:id="rId23"/>
    </p:embeddedFont>
    <p:embeddedFont>
      <p:font typeface="Bahnschrift" panose="020B0502040204020203" pitchFamily="34" charset="0"/>
      <p:regular r:id="rId24"/>
      <p:bold r:id="rId25"/>
    </p:embeddedFont>
    <p:embeddedFont>
      <p:font typeface="Baskerville Old Face" panose="02020602080505020303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entury Schoolbook" panose="02040604050505020304" pitchFamily="18" charset="0"/>
      <p:regular r:id="rId31"/>
      <p:bold r:id="rId32"/>
      <p:italic r:id="rId33"/>
      <p:boldItalic r:id="rId34"/>
    </p:embeddedFont>
    <p:embeddedFont>
      <p:font typeface="HK Grotesk Bold" panose="020B0604020202020204" charset="-18"/>
      <p:regular r:id="rId35"/>
    </p:embeddedFont>
    <p:embeddedFont>
      <p:font typeface="HK Grotesk Medium" panose="020B0604020202020204" charset="-18"/>
      <p:regular r:id="rId36"/>
    </p:embeddedFont>
    <p:embeddedFont>
      <p:font typeface="Lucida Handwriting" panose="03010101010101010101" pitchFamily="66" charset="0"/>
      <p:regular r:id="rId37"/>
    </p:embeddedFont>
    <p:embeddedFont>
      <p:font typeface="Modern No. 20" panose="02070704070505020303" pitchFamily="18" charset="0"/>
      <p:regular r:id="rId38"/>
    </p:embeddedFont>
    <p:embeddedFont>
      <p:font typeface="Mongolian Baiti" panose="03000500000000000000" pitchFamily="66" charset="0"/>
      <p:regular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Bold" panose="020B0806030504020204" charset="0"/>
      <p:regular r:id="rId44"/>
    </p:embeddedFont>
    <p:embeddedFont>
      <p:font typeface="Segoe Script" panose="030B0504020000000003" pitchFamily="66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48" y="6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4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7.svg"/><Relationship Id="rId7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6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svg"/><Relationship Id="rId7" Type="http://schemas.openxmlformats.org/officeDocument/2006/relationships/image" Target="../media/image7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7.sv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7822" y="3205297"/>
            <a:ext cx="11424878" cy="6174875"/>
          </a:xfrm>
          <a:custGeom>
            <a:avLst/>
            <a:gdLst/>
            <a:ahLst/>
            <a:cxnLst/>
            <a:rect l="l" t="t" r="r" b="b"/>
            <a:pathLst>
              <a:path w="11424878" h="6174875">
                <a:moveTo>
                  <a:pt x="0" y="0"/>
                </a:moveTo>
                <a:lnTo>
                  <a:pt x="11424878" y="0"/>
                </a:lnTo>
                <a:lnTo>
                  <a:pt x="11424878" y="6174874"/>
                </a:lnTo>
                <a:lnTo>
                  <a:pt x="0" y="6174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30067" y="3278157"/>
            <a:ext cx="8439422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028700" y="344887"/>
            <a:ext cx="15852055" cy="2172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000" dirty="0">
                <a:solidFill>
                  <a:srgbClr val="000000"/>
                </a:solidFill>
                <a:latin typeface="Lucida Handwriting" panose="03010101010101010101" pitchFamily="66" charset="0"/>
                <a:cs typeface="Mongolian Baiti" panose="03000500000000000000" pitchFamily="66" charset="0"/>
              </a:rPr>
              <a:t>SZKOŁA MISTRZOSTWA SPORTOWEGO</a:t>
            </a:r>
            <a:r>
              <a:rPr lang="pl-PL" sz="6000" dirty="0">
                <a:solidFill>
                  <a:srgbClr val="000000"/>
                </a:solidFill>
                <a:latin typeface="Lucida Handwriting" panose="03010101010101010101" pitchFamily="66" charset="0"/>
                <a:cs typeface="Mongolian Baiti" panose="03000500000000000000" pitchFamily="66" charset="0"/>
              </a:rPr>
              <a:t> - </a:t>
            </a:r>
            <a:r>
              <a:rPr lang="en-US" sz="6000" dirty="0">
                <a:solidFill>
                  <a:srgbClr val="000000"/>
                </a:solidFill>
                <a:latin typeface="Lucida Handwriting" panose="03010101010101010101" pitchFamily="66" charset="0"/>
                <a:cs typeface="Mongolian Baiti" panose="03000500000000000000" pitchFamily="66" charset="0"/>
              </a:rPr>
              <a:t> LICEUM OGÓLNOKSZTAŁCĄCE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9867" y="9656117"/>
            <a:ext cx="17260788" cy="470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000000"/>
                </a:solidFill>
                <a:latin typeface="Bahnschrift" panose="020B0502040204020203" pitchFamily="34" charset="0"/>
                <a:cs typeface="Mongolian Baiti" panose="03000500000000000000" pitchFamily="66" charset="0"/>
              </a:rPr>
              <a:t>UL. GOMULIŃSKIEGO 2, 05-800 PRUSZKÓW/ TEL: 22 758 89 62/ E-MAIL: </a:t>
            </a:r>
            <a:r>
              <a:rPr lang="en-US" sz="2900" dirty="0">
                <a:solidFill>
                  <a:srgbClr val="000000"/>
                </a:solidFill>
                <a:latin typeface="Bahnschrift" panose="020B0502040204020203" pitchFamily="34" charset="0"/>
                <a:cs typeface="Mongolian Baiti" panose="03000500000000000000" pitchFamily="66" charset="0"/>
                <a:hlinkClick r:id="rId3" tooltip="mailto:sekretariat@smspruszkow.pl"/>
              </a:rPr>
              <a:t>sekretariat@smspruszkow.pl</a:t>
            </a:r>
            <a:r>
              <a:rPr lang="en-US" sz="2900" dirty="0">
                <a:solidFill>
                  <a:srgbClr val="000000"/>
                </a:solidFill>
                <a:latin typeface="Bahnschrift" panose="020B0502040204020203" pitchFamily="34" charset="0"/>
                <a:cs typeface="Mongolian Baiti" panose="03000500000000000000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328">
              <a:srgbClr val="CEDCED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16788" y="1354138"/>
            <a:ext cx="9714829" cy="67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6"/>
              </a:lnSpc>
            </a:pPr>
            <a:r>
              <a:rPr lang="en-US" sz="3200" dirty="0">
                <a:solidFill>
                  <a:srgbClr val="000000"/>
                </a:solidFill>
                <a:latin typeface="Century Schoolbook" panose="02040604050505020304" pitchFamily="18" charset="0"/>
              </a:rPr>
              <a:t>PIŁKA SIATKOWA CHŁOPCÓW I DZIEWCZĄT</a:t>
            </a:r>
          </a:p>
        </p:txBody>
      </p:sp>
      <p:sp>
        <p:nvSpPr>
          <p:cNvPr id="3" name="Freeform 3"/>
          <p:cNvSpPr/>
          <p:nvPr/>
        </p:nvSpPr>
        <p:spPr>
          <a:xfrm rot="1324209">
            <a:off x="15413018" y="308796"/>
            <a:ext cx="2868662" cy="1105739"/>
          </a:xfrm>
          <a:custGeom>
            <a:avLst/>
            <a:gdLst/>
            <a:ahLst/>
            <a:cxnLst/>
            <a:rect l="l" t="t" r="r" b="b"/>
            <a:pathLst>
              <a:path w="2868662" h="1105739">
                <a:moveTo>
                  <a:pt x="0" y="0"/>
                </a:moveTo>
                <a:lnTo>
                  <a:pt x="2868662" y="0"/>
                </a:lnTo>
                <a:lnTo>
                  <a:pt x="2868662" y="1105739"/>
                </a:lnTo>
                <a:lnTo>
                  <a:pt x="0" y="1105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33402" y="2394113"/>
            <a:ext cx="8173706" cy="6130280"/>
          </a:xfrm>
          <a:custGeom>
            <a:avLst/>
            <a:gdLst/>
            <a:ahLst/>
            <a:cxnLst/>
            <a:rect l="l" t="t" r="r" b="b"/>
            <a:pathLst>
              <a:path w="8173706" h="6130280">
                <a:moveTo>
                  <a:pt x="0" y="0"/>
                </a:moveTo>
                <a:lnTo>
                  <a:pt x="8173706" y="0"/>
                </a:lnTo>
                <a:lnTo>
                  <a:pt x="8173706" y="6130280"/>
                </a:lnTo>
                <a:lnTo>
                  <a:pt x="0" y="61302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292" y="2394113"/>
            <a:ext cx="8183251" cy="6137438"/>
          </a:xfrm>
          <a:custGeom>
            <a:avLst/>
            <a:gdLst/>
            <a:ahLst/>
            <a:cxnLst/>
            <a:rect l="l" t="t" r="r" b="b"/>
            <a:pathLst>
              <a:path w="8183251" h="6137438">
                <a:moveTo>
                  <a:pt x="0" y="0"/>
                </a:moveTo>
                <a:lnTo>
                  <a:pt x="8183251" y="0"/>
                </a:lnTo>
                <a:lnTo>
                  <a:pt x="8183251" y="6137438"/>
                </a:lnTo>
                <a:lnTo>
                  <a:pt x="0" y="61374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194581">
            <a:off x="-1066205" y="7588199"/>
            <a:ext cx="3673390" cy="4489698"/>
          </a:xfrm>
          <a:custGeom>
            <a:avLst/>
            <a:gdLst/>
            <a:ahLst/>
            <a:cxnLst/>
            <a:rect l="l" t="t" r="r" b="b"/>
            <a:pathLst>
              <a:path w="3673390" h="4489698">
                <a:moveTo>
                  <a:pt x="0" y="0"/>
                </a:moveTo>
                <a:lnTo>
                  <a:pt x="3673390" y="0"/>
                </a:lnTo>
                <a:lnTo>
                  <a:pt x="3673390" y="4489698"/>
                </a:lnTo>
                <a:lnTo>
                  <a:pt x="0" y="4489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0C55A75-4594-43EE-B21D-70D74E7A1BD3}"/>
              </a:ext>
            </a:extLst>
          </p:cNvPr>
          <p:cNvSpPr txBox="1"/>
          <p:nvPr/>
        </p:nvSpPr>
        <p:spPr>
          <a:xfrm>
            <a:off x="4033683" y="12991"/>
            <a:ext cx="10220632" cy="976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199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SPECJALIZACJE SPORTOWE</a:t>
            </a:r>
            <a:endParaRPr kumimoji="0" lang="en-US" sz="519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74262" y="8173262"/>
            <a:ext cx="2113738" cy="2113738"/>
          </a:xfrm>
          <a:custGeom>
            <a:avLst/>
            <a:gdLst/>
            <a:ahLst/>
            <a:cxnLst/>
            <a:rect l="l" t="t" r="r" b="b"/>
            <a:pathLst>
              <a:path w="2113738" h="2113738">
                <a:moveTo>
                  <a:pt x="0" y="0"/>
                </a:moveTo>
                <a:lnTo>
                  <a:pt x="2113738" y="0"/>
                </a:lnTo>
                <a:lnTo>
                  <a:pt x="2113738" y="2113738"/>
                </a:lnTo>
                <a:lnTo>
                  <a:pt x="0" y="2113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09982" y="1975955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90757" y="2994270"/>
            <a:ext cx="9583260" cy="5395021"/>
          </a:xfrm>
          <a:custGeom>
            <a:avLst/>
            <a:gdLst/>
            <a:ahLst/>
            <a:cxnLst/>
            <a:rect l="l" t="t" r="r" b="b"/>
            <a:pathLst>
              <a:path w="9583260" h="5395021">
                <a:moveTo>
                  <a:pt x="0" y="0"/>
                </a:moveTo>
                <a:lnTo>
                  <a:pt x="9583261" y="0"/>
                </a:lnTo>
                <a:lnTo>
                  <a:pt x="9583261" y="5395021"/>
                </a:lnTo>
                <a:lnTo>
                  <a:pt x="0" y="5395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E060ECC-58E3-4FEE-8A8D-CB9B26CC0F4C}"/>
              </a:ext>
            </a:extLst>
          </p:cNvPr>
          <p:cNvSpPr txBox="1"/>
          <p:nvPr/>
        </p:nvSpPr>
        <p:spPr>
          <a:xfrm>
            <a:off x="4419600" y="0"/>
            <a:ext cx="9144000" cy="976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199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SPECJALIZACJE SPORTOWE</a:t>
            </a:r>
            <a:endParaRPr kumimoji="0" lang="en-US" sz="519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E79C80B-E780-4D0C-821E-FDA38A391E5D}"/>
              </a:ext>
            </a:extLst>
          </p:cNvPr>
          <p:cNvSpPr txBox="1"/>
          <p:nvPr/>
        </p:nvSpPr>
        <p:spPr>
          <a:xfrm>
            <a:off x="6182131" y="892360"/>
            <a:ext cx="5923738" cy="757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18"/>
              </a:lnSpc>
            </a:pPr>
            <a:r>
              <a:rPr lang="en-US" sz="3200" dirty="0">
                <a:latin typeface="Century Schoolbook" panose="02040604050505020304" pitchFamily="18" charset="0"/>
              </a:rPr>
              <a:t>KOSZYKÓWKA CHŁOPCÓW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6400" y="1546701"/>
            <a:ext cx="15635346" cy="68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4"/>
              </a:lnSpc>
            </a:pPr>
            <a:r>
              <a:rPr lang="en-US" sz="3200" dirty="0">
                <a:solidFill>
                  <a:srgbClr val="000000"/>
                </a:solidFill>
                <a:latin typeface="Century Schoolbook" panose="02040604050505020304" pitchFamily="18" charset="0"/>
              </a:rPr>
              <a:t>PŁYWANIE SPORTOWE DZIEWCZĄT I CHŁOPCÓW </a:t>
            </a:r>
          </a:p>
        </p:txBody>
      </p:sp>
      <p:sp>
        <p:nvSpPr>
          <p:cNvPr id="3" name="Freeform 3"/>
          <p:cNvSpPr/>
          <p:nvPr/>
        </p:nvSpPr>
        <p:spPr>
          <a:xfrm rot="10071097">
            <a:off x="-192405" y="87339"/>
            <a:ext cx="2442210" cy="1882722"/>
          </a:xfrm>
          <a:custGeom>
            <a:avLst/>
            <a:gdLst/>
            <a:ahLst/>
            <a:cxnLst/>
            <a:rect l="l" t="t" r="r" b="b"/>
            <a:pathLst>
              <a:path w="2442210" h="1882722">
                <a:moveTo>
                  <a:pt x="0" y="0"/>
                </a:moveTo>
                <a:lnTo>
                  <a:pt x="2442210" y="0"/>
                </a:lnTo>
                <a:lnTo>
                  <a:pt x="2442210" y="1882722"/>
                </a:lnTo>
                <a:lnTo>
                  <a:pt x="0" y="1882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35913" y="2737151"/>
            <a:ext cx="5160874" cy="6881165"/>
          </a:xfrm>
          <a:custGeom>
            <a:avLst/>
            <a:gdLst/>
            <a:ahLst/>
            <a:cxnLst/>
            <a:rect l="l" t="t" r="r" b="b"/>
            <a:pathLst>
              <a:path w="5160874" h="6881165">
                <a:moveTo>
                  <a:pt x="0" y="0"/>
                </a:moveTo>
                <a:lnTo>
                  <a:pt x="5160874" y="0"/>
                </a:lnTo>
                <a:lnTo>
                  <a:pt x="5160874" y="6881165"/>
                </a:lnTo>
                <a:lnTo>
                  <a:pt x="0" y="6881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38193" y="2737151"/>
            <a:ext cx="9093648" cy="6820236"/>
          </a:xfrm>
          <a:custGeom>
            <a:avLst/>
            <a:gdLst/>
            <a:ahLst/>
            <a:cxnLst/>
            <a:rect l="l" t="t" r="r" b="b"/>
            <a:pathLst>
              <a:path w="9093648" h="6820236">
                <a:moveTo>
                  <a:pt x="0" y="0"/>
                </a:moveTo>
                <a:lnTo>
                  <a:pt x="9093648" y="0"/>
                </a:lnTo>
                <a:lnTo>
                  <a:pt x="9093648" y="6820236"/>
                </a:lnTo>
                <a:lnTo>
                  <a:pt x="0" y="6820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7D808AA-94AA-4639-9C95-A495BE943D3C}"/>
              </a:ext>
            </a:extLst>
          </p:cNvPr>
          <p:cNvSpPr txBox="1"/>
          <p:nvPr/>
        </p:nvSpPr>
        <p:spPr>
          <a:xfrm>
            <a:off x="4343400" y="81904"/>
            <a:ext cx="9328354" cy="976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199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SPECJALIZACJE SPORTOWE</a:t>
            </a:r>
            <a:endParaRPr kumimoji="0" lang="en-US" sz="519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Baskerville Old Face" panose="0202060208050502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81632" y="2247184"/>
            <a:ext cx="5125502" cy="6834002"/>
          </a:xfrm>
          <a:custGeom>
            <a:avLst/>
            <a:gdLst/>
            <a:ahLst/>
            <a:cxnLst/>
            <a:rect l="l" t="t" r="r" b="b"/>
            <a:pathLst>
              <a:path w="5125502" h="6834002">
                <a:moveTo>
                  <a:pt x="0" y="0"/>
                </a:moveTo>
                <a:lnTo>
                  <a:pt x="5125502" y="0"/>
                </a:lnTo>
                <a:lnTo>
                  <a:pt x="5125502" y="6834002"/>
                </a:lnTo>
                <a:lnTo>
                  <a:pt x="0" y="6834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51678" y="7681184"/>
            <a:ext cx="5472643" cy="3154233"/>
          </a:xfrm>
          <a:custGeom>
            <a:avLst/>
            <a:gdLst/>
            <a:ahLst/>
            <a:cxnLst/>
            <a:rect l="l" t="t" r="r" b="b"/>
            <a:pathLst>
              <a:path w="5472643" h="3154233">
                <a:moveTo>
                  <a:pt x="0" y="0"/>
                </a:moveTo>
                <a:lnTo>
                  <a:pt x="5472644" y="0"/>
                </a:lnTo>
                <a:lnTo>
                  <a:pt x="5472644" y="3154232"/>
                </a:lnTo>
                <a:lnTo>
                  <a:pt x="0" y="3154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247184"/>
            <a:ext cx="5125502" cy="6834002"/>
          </a:xfrm>
          <a:custGeom>
            <a:avLst/>
            <a:gdLst/>
            <a:ahLst/>
            <a:cxnLst/>
            <a:rect l="l" t="t" r="r" b="b"/>
            <a:pathLst>
              <a:path w="5125502" h="6834002">
                <a:moveTo>
                  <a:pt x="0" y="0"/>
                </a:moveTo>
                <a:lnTo>
                  <a:pt x="5125502" y="0"/>
                </a:lnTo>
                <a:lnTo>
                  <a:pt x="5125502" y="6834002"/>
                </a:lnTo>
                <a:lnTo>
                  <a:pt x="0" y="6834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57248" y="2247184"/>
            <a:ext cx="4721339" cy="6834002"/>
          </a:xfrm>
          <a:custGeom>
            <a:avLst/>
            <a:gdLst/>
            <a:ahLst/>
            <a:cxnLst/>
            <a:rect l="l" t="t" r="r" b="b"/>
            <a:pathLst>
              <a:path w="4721339" h="6834002">
                <a:moveTo>
                  <a:pt x="0" y="0"/>
                </a:moveTo>
                <a:lnTo>
                  <a:pt x="4721338" y="0"/>
                </a:lnTo>
                <a:lnTo>
                  <a:pt x="4721338" y="6834002"/>
                </a:lnTo>
                <a:lnTo>
                  <a:pt x="0" y="68340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406" r="-2134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1" y="647700"/>
            <a:ext cx="17030700" cy="708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16"/>
              </a:lnSpc>
            </a:pPr>
            <a:r>
              <a:rPr lang="en-US" sz="4674" dirty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SZKOLENIA SPORTOWE </a:t>
            </a:r>
            <a:r>
              <a:rPr lang="pl-PL" sz="4674" dirty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Z</a:t>
            </a:r>
            <a:r>
              <a:rPr lang="en-US" sz="4674" dirty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NAUK</a:t>
            </a:r>
            <a:r>
              <a:rPr lang="pl-PL" sz="4674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Ą</a:t>
            </a:r>
            <a:r>
              <a:rPr lang="en-US" sz="4674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en-US" sz="4674" dirty="0">
                <a:solidFill>
                  <a:schemeClr val="accent1">
                    <a:lumMod val="50000"/>
                  </a:schemeClr>
                </a:solidFill>
                <a:latin typeface="Segoe Script" panose="030B0504020000000003" pitchFamily="66" charset="0"/>
              </a:rPr>
              <a:t>IDĄ W PARZE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5400" y="9370377"/>
            <a:ext cx="14748272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AF5"/>
                </a:solidFill>
                <a:latin typeface="Open Sans"/>
              </a:rPr>
              <a:t>KONKURSY, OLIMPIADY, STYPENDIA STAROSTY I PREZESA RADY MINISTRÓW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3898" y="2422566"/>
            <a:ext cx="795089" cy="6600371"/>
          </a:xfrm>
          <a:prstGeom prst="rect">
            <a:avLst/>
          </a:prstGeom>
        </p:spPr>
        <p:txBody>
          <a:bodyPr vert="vert270" wrap="square" lIns="0" tIns="0" rIns="0" bIns="0" rtlCol="0" anchor="t">
            <a:spAutoFit/>
          </a:bodyPr>
          <a:lstStyle/>
          <a:p>
            <a:pPr algn="ctr">
              <a:lnSpc>
                <a:spcPts val="6224"/>
              </a:lnSpc>
            </a:pPr>
            <a:r>
              <a:rPr lang="en-US" sz="5274" dirty="0">
                <a:solidFill>
                  <a:srgbClr val="00B0F0"/>
                </a:solidFill>
                <a:latin typeface="Algerian" panose="04020705040A02060702" pitchFamily="82" charset="0"/>
              </a:rPr>
              <a:t>NASI MISTRZOWIE </a:t>
            </a:r>
          </a:p>
        </p:txBody>
      </p:sp>
      <p:sp>
        <p:nvSpPr>
          <p:cNvPr id="3" name="Freeform 3"/>
          <p:cNvSpPr/>
          <p:nvPr/>
        </p:nvSpPr>
        <p:spPr>
          <a:xfrm rot="-6973451">
            <a:off x="-214295" y="-2063183"/>
            <a:ext cx="3404684" cy="4623645"/>
          </a:xfrm>
          <a:custGeom>
            <a:avLst/>
            <a:gdLst/>
            <a:ahLst/>
            <a:cxnLst/>
            <a:rect l="l" t="t" r="r" b="b"/>
            <a:pathLst>
              <a:path w="3404684" h="4623645">
                <a:moveTo>
                  <a:pt x="0" y="0"/>
                </a:moveTo>
                <a:lnTo>
                  <a:pt x="3404684" y="0"/>
                </a:lnTo>
                <a:lnTo>
                  <a:pt x="3404684" y="4623645"/>
                </a:lnTo>
                <a:lnTo>
                  <a:pt x="0" y="4623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72683" y="808077"/>
            <a:ext cx="6291392" cy="3541820"/>
          </a:xfrm>
          <a:custGeom>
            <a:avLst/>
            <a:gdLst/>
            <a:ahLst/>
            <a:cxnLst/>
            <a:rect l="l" t="t" r="r" b="b"/>
            <a:pathLst>
              <a:path w="6291392" h="3541820">
                <a:moveTo>
                  <a:pt x="0" y="0"/>
                </a:moveTo>
                <a:lnTo>
                  <a:pt x="6291391" y="0"/>
                </a:lnTo>
                <a:lnTo>
                  <a:pt x="6291391" y="3541820"/>
                </a:lnTo>
                <a:lnTo>
                  <a:pt x="0" y="354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90358" y="2240376"/>
            <a:ext cx="4995865" cy="6661154"/>
          </a:xfrm>
          <a:custGeom>
            <a:avLst/>
            <a:gdLst/>
            <a:ahLst/>
            <a:cxnLst/>
            <a:rect l="l" t="t" r="r" b="b"/>
            <a:pathLst>
              <a:path w="4995865" h="6661154">
                <a:moveTo>
                  <a:pt x="0" y="0"/>
                </a:moveTo>
                <a:lnTo>
                  <a:pt x="4995866" y="0"/>
                </a:lnTo>
                <a:lnTo>
                  <a:pt x="4995866" y="6661154"/>
                </a:lnTo>
                <a:lnTo>
                  <a:pt x="0" y="6661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31460" y="4740182"/>
            <a:ext cx="9046487" cy="4291358"/>
          </a:xfrm>
          <a:custGeom>
            <a:avLst/>
            <a:gdLst/>
            <a:ahLst/>
            <a:cxnLst/>
            <a:rect l="l" t="t" r="r" b="b"/>
            <a:pathLst>
              <a:path w="9046487" h="4291358">
                <a:moveTo>
                  <a:pt x="0" y="0"/>
                </a:moveTo>
                <a:lnTo>
                  <a:pt x="9046488" y="0"/>
                </a:lnTo>
                <a:lnTo>
                  <a:pt x="9046488" y="4291358"/>
                </a:lnTo>
                <a:lnTo>
                  <a:pt x="0" y="4291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71" r="-7225" b="-8426"/>
            </a:stretch>
          </a:blipFill>
        </p:spPr>
      </p:sp>
      <p:sp>
        <p:nvSpPr>
          <p:cNvPr id="7" name="Freeform 7"/>
          <p:cNvSpPr/>
          <p:nvPr/>
        </p:nvSpPr>
        <p:spPr>
          <a:xfrm rot="4676502">
            <a:off x="15857539" y="7847152"/>
            <a:ext cx="3992479" cy="4879697"/>
          </a:xfrm>
          <a:custGeom>
            <a:avLst/>
            <a:gdLst/>
            <a:ahLst/>
            <a:cxnLst/>
            <a:rect l="l" t="t" r="r" b="b"/>
            <a:pathLst>
              <a:path w="3992479" h="4879697">
                <a:moveTo>
                  <a:pt x="0" y="0"/>
                </a:moveTo>
                <a:lnTo>
                  <a:pt x="3992480" y="0"/>
                </a:lnTo>
                <a:lnTo>
                  <a:pt x="3992480" y="4879696"/>
                </a:lnTo>
                <a:lnTo>
                  <a:pt x="0" y="48796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44461" cy="2093773"/>
          </a:xfrm>
          <a:custGeom>
            <a:avLst/>
            <a:gdLst/>
            <a:ahLst/>
            <a:cxnLst/>
            <a:rect l="l" t="t" r="r" b="b"/>
            <a:pathLst>
              <a:path w="2144461" h="2093773">
                <a:moveTo>
                  <a:pt x="0" y="0"/>
                </a:moveTo>
                <a:lnTo>
                  <a:pt x="2144461" y="0"/>
                </a:lnTo>
                <a:lnTo>
                  <a:pt x="2144461" y="2093773"/>
                </a:lnTo>
                <a:lnTo>
                  <a:pt x="0" y="2093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1977" y="1907799"/>
            <a:ext cx="5512876" cy="7350501"/>
          </a:xfrm>
          <a:custGeom>
            <a:avLst/>
            <a:gdLst/>
            <a:ahLst/>
            <a:cxnLst/>
            <a:rect l="l" t="t" r="r" b="b"/>
            <a:pathLst>
              <a:path w="5512876" h="7350501">
                <a:moveTo>
                  <a:pt x="0" y="0"/>
                </a:moveTo>
                <a:lnTo>
                  <a:pt x="5512876" y="0"/>
                </a:lnTo>
                <a:lnTo>
                  <a:pt x="5512876" y="7350501"/>
                </a:lnTo>
                <a:lnTo>
                  <a:pt x="0" y="7350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2443" y="681185"/>
            <a:ext cx="7634576" cy="4297983"/>
          </a:xfrm>
          <a:custGeom>
            <a:avLst/>
            <a:gdLst/>
            <a:ahLst/>
            <a:cxnLst/>
            <a:rect l="l" t="t" r="r" b="b"/>
            <a:pathLst>
              <a:path w="7634576" h="4297983">
                <a:moveTo>
                  <a:pt x="0" y="0"/>
                </a:moveTo>
                <a:lnTo>
                  <a:pt x="7634576" y="0"/>
                </a:lnTo>
                <a:lnTo>
                  <a:pt x="7634576" y="4297983"/>
                </a:lnTo>
                <a:lnTo>
                  <a:pt x="0" y="4297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77033" y="5381222"/>
            <a:ext cx="7765396" cy="4371827"/>
          </a:xfrm>
          <a:custGeom>
            <a:avLst/>
            <a:gdLst/>
            <a:ahLst/>
            <a:cxnLst/>
            <a:rect l="l" t="t" r="r" b="b"/>
            <a:pathLst>
              <a:path w="7765396" h="4371827">
                <a:moveTo>
                  <a:pt x="0" y="0"/>
                </a:moveTo>
                <a:lnTo>
                  <a:pt x="7765396" y="0"/>
                </a:lnTo>
                <a:lnTo>
                  <a:pt x="7765396" y="4371828"/>
                </a:lnTo>
                <a:lnTo>
                  <a:pt x="0" y="43718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5401" y="450916"/>
            <a:ext cx="8306028" cy="89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2"/>
              </a:lnSpc>
            </a:pPr>
            <a:r>
              <a:rPr lang="en-US" sz="5874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K Grotesk Medium"/>
              </a:rPr>
              <a:t>WYCIECZKI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930511">
            <a:off x="-1953230" y="-2391502"/>
            <a:ext cx="4386233" cy="5956613"/>
          </a:xfrm>
          <a:custGeom>
            <a:avLst/>
            <a:gdLst/>
            <a:ahLst/>
            <a:cxnLst/>
            <a:rect l="l" t="t" r="r" b="b"/>
            <a:pathLst>
              <a:path w="4386233" h="5956613">
                <a:moveTo>
                  <a:pt x="0" y="0"/>
                </a:moveTo>
                <a:lnTo>
                  <a:pt x="4386233" y="0"/>
                </a:lnTo>
                <a:lnTo>
                  <a:pt x="4386233" y="5956613"/>
                </a:lnTo>
                <a:lnTo>
                  <a:pt x="0" y="5956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3600" y="1467439"/>
            <a:ext cx="6017275" cy="3823115"/>
          </a:xfrm>
          <a:custGeom>
            <a:avLst/>
            <a:gdLst/>
            <a:ahLst/>
            <a:cxnLst/>
            <a:rect l="l" t="t" r="r" b="b"/>
            <a:pathLst>
              <a:path w="7817292" h="5862969">
                <a:moveTo>
                  <a:pt x="0" y="0"/>
                </a:moveTo>
                <a:lnTo>
                  <a:pt x="7817292" y="0"/>
                </a:lnTo>
                <a:lnTo>
                  <a:pt x="7817292" y="5862969"/>
                </a:lnTo>
                <a:lnTo>
                  <a:pt x="0" y="5862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709910">
            <a:off x="16916950" y="6803259"/>
            <a:ext cx="4386233" cy="5956613"/>
          </a:xfrm>
          <a:custGeom>
            <a:avLst/>
            <a:gdLst/>
            <a:ahLst/>
            <a:cxnLst/>
            <a:rect l="l" t="t" r="r" b="b"/>
            <a:pathLst>
              <a:path w="4386233" h="5956613">
                <a:moveTo>
                  <a:pt x="0" y="0"/>
                </a:moveTo>
                <a:lnTo>
                  <a:pt x="4386233" y="0"/>
                </a:lnTo>
                <a:lnTo>
                  <a:pt x="4386233" y="5956613"/>
                </a:lnTo>
                <a:lnTo>
                  <a:pt x="0" y="5956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4000" y="1186322"/>
            <a:ext cx="6017275" cy="4238204"/>
          </a:xfrm>
          <a:custGeom>
            <a:avLst/>
            <a:gdLst/>
            <a:ahLst/>
            <a:cxnLst/>
            <a:rect l="l" t="t" r="r" b="b"/>
            <a:pathLst>
              <a:path w="7900498" h="5925374">
                <a:moveTo>
                  <a:pt x="0" y="0"/>
                </a:moveTo>
                <a:lnTo>
                  <a:pt x="7900498" y="0"/>
                </a:lnTo>
                <a:lnTo>
                  <a:pt x="7900498" y="5925374"/>
                </a:lnTo>
                <a:lnTo>
                  <a:pt x="0" y="5925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19898" y="505434"/>
            <a:ext cx="13853701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16"/>
              </a:lnSpc>
            </a:pPr>
            <a:r>
              <a:rPr lang="pl-PL" sz="4674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COROCZNY </a:t>
            </a:r>
            <a:r>
              <a:rPr lang="en-US" sz="4674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WYJAZD EDUKACYJNO-JĘZYKOWY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200" y="8876056"/>
            <a:ext cx="17830800" cy="879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W ROKU SZKOLNYM 2022/23 KIERUNKIEM WYCIECZKI BYŁA WALIA. </a:t>
            </a:r>
            <a:endParaRPr lang="pl-PL" sz="2600" b="1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algn="ctr">
              <a:lnSpc>
                <a:spcPts val="3640"/>
              </a:lnSpc>
            </a:pPr>
            <a:r>
              <a:rPr lang="en-US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W </a:t>
            </a:r>
            <a:r>
              <a:rPr lang="pl-PL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TYM ROKU </a:t>
            </a:r>
            <a:r>
              <a:rPr lang="en-US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UCZNIOWIE </a:t>
            </a:r>
            <a:r>
              <a:rPr lang="pl-PL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ODWIEDZILI</a:t>
            </a:r>
            <a:r>
              <a:rPr lang="en-US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 SZKOCJ</a:t>
            </a:r>
            <a:r>
              <a:rPr lang="pl-PL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Ę</a:t>
            </a:r>
            <a:r>
              <a:rPr lang="en-US" sz="26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1B79C80-C678-49D7-BF9D-E9AE580CB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5628325"/>
            <a:ext cx="6017274" cy="318848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E3299F5-A1ED-4587-B4A0-722543BEC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0222" y="5591745"/>
            <a:ext cx="8114479" cy="32250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097084">
            <a:off x="16038195" y="-47106"/>
            <a:ext cx="2442210" cy="1882722"/>
          </a:xfrm>
          <a:custGeom>
            <a:avLst/>
            <a:gdLst/>
            <a:ahLst/>
            <a:cxnLst/>
            <a:rect l="l" t="t" r="r" b="b"/>
            <a:pathLst>
              <a:path w="2442210" h="1882722">
                <a:moveTo>
                  <a:pt x="0" y="0"/>
                </a:moveTo>
                <a:lnTo>
                  <a:pt x="2442210" y="0"/>
                </a:lnTo>
                <a:lnTo>
                  <a:pt x="2442210" y="1882722"/>
                </a:lnTo>
                <a:lnTo>
                  <a:pt x="0" y="1882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415632"/>
            <a:ext cx="8677944" cy="6513882"/>
          </a:xfrm>
          <a:custGeom>
            <a:avLst/>
            <a:gdLst/>
            <a:ahLst/>
            <a:cxnLst/>
            <a:rect l="l" t="t" r="r" b="b"/>
            <a:pathLst>
              <a:path w="8677944" h="6513882">
                <a:moveTo>
                  <a:pt x="0" y="0"/>
                </a:moveTo>
                <a:lnTo>
                  <a:pt x="8677944" y="0"/>
                </a:lnTo>
                <a:lnTo>
                  <a:pt x="8677944" y="6513882"/>
                </a:lnTo>
                <a:lnTo>
                  <a:pt x="0" y="6513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69623" y="2251239"/>
            <a:ext cx="5132001" cy="6842668"/>
          </a:xfrm>
          <a:custGeom>
            <a:avLst/>
            <a:gdLst/>
            <a:ahLst/>
            <a:cxnLst/>
            <a:rect l="l" t="t" r="r" b="b"/>
            <a:pathLst>
              <a:path w="5132001" h="6842668">
                <a:moveTo>
                  <a:pt x="0" y="0"/>
                </a:moveTo>
                <a:lnTo>
                  <a:pt x="5132001" y="0"/>
                </a:lnTo>
                <a:lnTo>
                  <a:pt x="5132001" y="6842668"/>
                </a:lnTo>
                <a:lnTo>
                  <a:pt x="0" y="6842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01347" y="481496"/>
            <a:ext cx="14250362" cy="804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2"/>
              </a:lnSpc>
            </a:pPr>
            <a:r>
              <a:rPr lang="en-US" sz="5349" dirty="0">
                <a:solidFill>
                  <a:srgbClr val="FFFAF5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WYJAZD INTEGRACYJNY KLAS 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546328" y="9201150"/>
            <a:ext cx="16747952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AF5"/>
                </a:solidFill>
                <a:latin typeface="Open Sans"/>
              </a:rPr>
              <a:t> </a:t>
            </a:r>
            <a:r>
              <a:rPr lang="pl-PL" sz="3100" dirty="0">
                <a:solidFill>
                  <a:srgbClr val="FFFAF5"/>
                </a:solidFill>
                <a:latin typeface="Open Sans"/>
              </a:rPr>
              <a:t>                     </a:t>
            </a:r>
            <a:r>
              <a:rPr lang="en-US" sz="3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"/>
              </a:rPr>
              <a:t>KLASY I WE WRZEŚNIU WYJEŻDŻAJĄ NA WYJAZD INEGRACYJNY NA MAZURY </a:t>
            </a:r>
            <a:endParaRPr lang="en-US" sz="3100" b="1" dirty="0">
              <a:solidFill>
                <a:srgbClr val="FFFAF5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lai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9886" y="2561743"/>
            <a:ext cx="8204722" cy="6153541"/>
          </a:xfrm>
          <a:custGeom>
            <a:avLst/>
            <a:gdLst/>
            <a:ahLst/>
            <a:cxnLst/>
            <a:rect l="l" t="t" r="r" b="b"/>
            <a:pathLst>
              <a:path w="8204722" h="6153541">
                <a:moveTo>
                  <a:pt x="0" y="0"/>
                </a:moveTo>
                <a:lnTo>
                  <a:pt x="8204722" y="0"/>
                </a:lnTo>
                <a:lnTo>
                  <a:pt x="8204722" y="6153541"/>
                </a:lnTo>
                <a:lnTo>
                  <a:pt x="0" y="6153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290261" y="2561743"/>
            <a:ext cx="8204722" cy="6153541"/>
          </a:xfrm>
          <a:custGeom>
            <a:avLst/>
            <a:gdLst/>
            <a:ahLst/>
            <a:cxnLst/>
            <a:rect l="l" t="t" r="r" b="b"/>
            <a:pathLst>
              <a:path w="8204722" h="6153541">
                <a:moveTo>
                  <a:pt x="0" y="0"/>
                </a:moveTo>
                <a:lnTo>
                  <a:pt x="8204722" y="0"/>
                </a:lnTo>
                <a:lnTo>
                  <a:pt x="8204722" y="6153541"/>
                </a:lnTo>
                <a:lnTo>
                  <a:pt x="0" y="6153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15482">
            <a:off x="-828170" y="509174"/>
            <a:ext cx="2956112" cy="806212"/>
          </a:xfrm>
          <a:custGeom>
            <a:avLst/>
            <a:gdLst/>
            <a:ahLst/>
            <a:cxnLst/>
            <a:rect l="l" t="t" r="r" b="b"/>
            <a:pathLst>
              <a:path w="2956112" h="806212">
                <a:moveTo>
                  <a:pt x="0" y="0"/>
                </a:moveTo>
                <a:lnTo>
                  <a:pt x="2956112" y="0"/>
                </a:lnTo>
                <a:lnTo>
                  <a:pt x="2956112" y="806212"/>
                </a:lnTo>
                <a:lnTo>
                  <a:pt x="0" y="806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2763" y="817030"/>
            <a:ext cx="128746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Open Sans"/>
              </a:rPr>
              <a:t>SZKOLNE ZAWODY SPORTOWE, TURNIEJE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980975" cy="10287000"/>
          </a:xfrm>
          <a:prstGeom prst="rect">
            <a:avLst/>
          </a:prstGeom>
          <a:solidFill>
            <a:srgbClr val="97BACB"/>
          </a:solidFill>
        </p:spPr>
      </p:sp>
      <p:sp>
        <p:nvSpPr>
          <p:cNvPr id="3" name="TextBox 3"/>
          <p:cNvSpPr txBox="1"/>
          <p:nvPr/>
        </p:nvSpPr>
        <p:spPr>
          <a:xfrm>
            <a:off x="1060125" y="1457768"/>
            <a:ext cx="10821751" cy="105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9"/>
              </a:lnSpc>
            </a:pPr>
            <a:r>
              <a:rPr lang="en-US" sz="6999">
                <a:solidFill>
                  <a:srgbClr val="FFFAF5"/>
                </a:solidFill>
                <a:latin typeface="HK Grotesk Medium"/>
              </a:rPr>
              <a:t>SAMORZĄD UCZNIOWSKI </a:t>
            </a:r>
          </a:p>
        </p:txBody>
      </p:sp>
      <p:sp>
        <p:nvSpPr>
          <p:cNvPr id="4" name="Freeform 4"/>
          <p:cNvSpPr/>
          <p:nvPr/>
        </p:nvSpPr>
        <p:spPr>
          <a:xfrm rot="5296944">
            <a:off x="486110" y="-430218"/>
            <a:ext cx="1427881" cy="2358362"/>
          </a:xfrm>
          <a:custGeom>
            <a:avLst/>
            <a:gdLst/>
            <a:ahLst/>
            <a:cxnLst/>
            <a:rect l="l" t="t" r="r" b="b"/>
            <a:pathLst>
              <a:path w="1427881" h="2358362">
                <a:moveTo>
                  <a:pt x="0" y="0"/>
                </a:moveTo>
                <a:lnTo>
                  <a:pt x="1427881" y="0"/>
                </a:lnTo>
                <a:lnTo>
                  <a:pt x="1427881" y="2358363"/>
                </a:lnTo>
                <a:lnTo>
                  <a:pt x="0" y="2358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03440" y="8930734"/>
            <a:ext cx="1784560" cy="1356266"/>
          </a:xfrm>
          <a:custGeom>
            <a:avLst/>
            <a:gdLst/>
            <a:ahLst/>
            <a:cxnLst/>
            <a:rect l="l" t="t" r="r" b="b"/>
            <a:pathLst>
              <a:path w="1784560" h="1356266">
                <a:moveTo>
                  <a:pt x="0" y="0"/>
                </a:moveTo>
                <a:lnTo>
                  <a:pt x="1784560" y="0"/>
                </a:lnTo>
                <a:lnTo>
                  <a:pt x="1784560" y="1356266"/>
                </a:lnTo>
                <a:lnTo>
                  <a:pt x="0" y="135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33903" y="1497927"/>
            <a:ext cx="4261817" cy="7568672"/>
          </a:xfrm>
          <a:custGeom>
            <a:avLst/>
            <a:gdLst/>
            <a:ahLst/>
            <a:cxnLst/>
            <a:rect l="l" t="t" r="r" b="b"/>
            <a:pathLst>
              <a:path w="4261817" h="7568672">
                <a:moveTo>
                  <a:pt x="0" y="0"/>
                </a:moveTo>
                <a:lnTo>
                  <a:pt x="4261817" y="0"/>
                </a:lnTo>
                <a:lnTo>
                  <a:pt x="4261817" y="7568672"/>
                </a:lnTo>
                <a:lnTo>
                  <a:pt x="0" y="7568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460347"/>
            <a:ext cx="4103612" cy="5470387"/>
          </a:xfrm>
          <a:custGeom>
            <a:avLst/>
            <a:gdLst/>
            <a:ahLst/>
            <a:cxnLst/>
            <a:rect l="l" t="t" r="r" b="b"/>
            <a:pathLst>
              <a:path w="4103612" h="5470387">
                <a:moveTo>
                  <a:pt x="0" y="0"/>
                </a:moveTo>
                <a:lnTo>
                  <a:pt x="4103612" y="0"/>
                </a:lnTo>
                <a:lnTo>
                  <a:pt x="4103612" y="5470387"/>
                </a:lnTo>
                <a:lnTo>
                  <a:pt x="0" y="54703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82737" y="3460347"/>
            <a:ext cx="6922526" cy="5191895"/>
          </a:xfrm>
          <a:custGeom>
            <a:avLst/>
            <a:gdLst/>
            <a:ahLst/>
            <a:cxnLst/>
            <a:rect l="l" t="t" r="r" b="b"/>
            <a:pathLst>
              <a:path w="6922526" h="5191895">
                <a:moveTo>
                  <a:pt x="0" y="0"/>
                </a:moveTo>
                <a:lnTo>
                  <a:pt x="6922526" y="0"/>
                </a:lnTo>
                <a:lnTo>
                  <a:pt x="6922526" y="5191895"/>
                </a:lnTo>
                <a:lnTo>
                  <a:pt x="0" y="51918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32181" y="-1489688"/>
            <a:ext cx="6244606" cy="3599164"/>
          </a:xfrm>
          <a:custGeom>
            <a:avLst/>
            <a:gdLst/>
            <a:ahLst/>
            <a:cxnLst/>
            <a:rect l="l" t="t" r="r" b="b"/>
            <a:pathLst>
              <a:path w="6244606" h="3599164">
                <a:moveTo>
                  <a:pt x="0" y="0"/>
                </a:moveTo>
                <a:lnTo>
                  <a:pt x="6244606" y="0"/>
                </a:lnTo>
                <a:lnTo>
                  <a:pt x="6244606" y="3599164"/>
                </a:lnTo>
                <a:lnTo>
                  <a:pt x="0" y="3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49942" y="6279577"/>
            <a:ext cx="1373332" cy="848969"/>
          </a:xfrm>
          <a:custGeom>
            <a:avLst/>
            <a:gdLst/>
            <a:ahLst/>
            <a:cxnLst/>
            <a:rect l="l" t="t" r="r" b="b"/>
            <a:pathLst>
              <a:path w="1373332" h="848969">
                <a:moveTo>
                  <a:pt x="0" y="0"/>
                </a:moveTo>
                <a:lnTo>
                  <a:pt x="1373333" y="0"/>
                </a:lnTo>
                <a:lnTo>
                  <a:pt x="1373333" y="848969"/>
                </a:lnTo>
                <a:lnTo>
                  <a:pt x="0" y="84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81246" y="588334"/>
            <a:ext cx="12015639" cy="795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Open Sans Bold"/>
              </a:rPr>
              <a:t>OFERTA EDUKACYJNA W NASZEJ SZKOLE: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308219"/>
            <a:ext cx="7200900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Open Sans Bold"/>
              </a:rPr>
              <a:t>O</a:t>
            </a:r>
            <a:r>
              <a:rPr lang="pl-PL" sz="3600" dirty="0">
                <a:solidFill>
                  <a:srgbClr val="000000"/>
                </a:solidFill>
                <a:latin typeface="Open Sans Bold"/>
              </a:rPr>
              <a:t>D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DZIAŁ OGÓLNOKSZTAŁCĄCY: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3512" y="4118001"/>
            <a:ext cx="10009287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Open Sans Bold"/>
              </a:rPr>
              <a:t>OD</a:t>
            </a:r>
            <a:r>
              <a:rPr lang="pl-PL" sz="3600" dirty="0">
                <a:solidFill>
                  <a:srgbClr val="000000"/>
                </a:solidFill>
                <a:latin typeface="Open Sans Bold"/>
              </a:rPr>
              <a:t>D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ZIAŁ OGÓLNOKSZTAŁCĄCY SPORTOWY: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7272" y="6364019"/>
            <a:ext cx="9138514" cy="60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Open Sans Bold"/>
              </a:rPr>
              <a:t>OD</a:t>
            </a:r>
            <a:r>
              <a:rPr lang="pl-PL" sz="3600" dirty="0">
                <a:solidFill>
                  <a:srgbClr val="000000"/>
                </a:solidFill>
                <a:latin typeface="Open Sans Bold"/>
              </a:rPr>
              <a:t>D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ZIAŁ MISTRZOSTWA SPORTOWEGO: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76772" y="3125773"/>
            <a:ext cx="853901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Open Sans"/>
              </a:rPr>
              <a:t>PRZEDMIOTY ROZSZERZONE:  geografia, język angielski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4063" y="5344404"/>
            <a:ext cx="845314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Open Sans"/>
              </a:rPr>
              <a:t>PRZEDMIOTY ROZSZERZONE: geografia, język angielski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1600" y="4773099"/>
            <a:ext cx="8153400" cy="4124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000" i="1" dirty="0">
                <a:solidFill>
                  <a:srgbClr val="000000"/>
                </a:solidFill>
                <a:latin typeface="Open Sans"/>
              </a:rPr>
              <a:t>SPECJALIZACJA: </a:t>
            </a:r>
            <a:r>
              <a:rPr lang="en-US" sz="20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Open Sans"/>
              </a:rPr>
              <a:t>koszykówka, piłka siatkowa, pływanie sportowe </a:t>
            </a:r>
            <a:endParaRPr lang="en-US" sz="2000" i="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51094" y="7548733"/>
            <a:ext cx="10315277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Open Sans"/>
              </a:rPr>
              <a:t>PRZEDMIOTY ROZSZERZONE: biologia, matematyka, język angielski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24200" y="6977428"/>
            <a:ext cx="4343400" cy="4124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000" i="1" dirty="0">
                <a:solidFill>
                  <a:srgbClr val="000000"/>
                </a:solidFill>
                <a:latin typeface="Open Sans"/>
              </a:rPr>
              <a:t>SPECJALIZACJA: </a:t>
            </a:r>
            <a:r>
              <a:rPr lang="en-US" sz="2000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Open Sans"/>
              </a:rPr>
              <a:t>piłka nożna </a:t>
            </a:r>
            <a:endParaRPr lang="en-US" sz="2000" i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549942" y="4139616"/>
            <a:ext cx="1373332" cy="848969"/>
          </a:xfrm>
          <a:custGeom>
            <a:avLst/>
            <a:gdLst/>
            <a:ahLst/>
            <a:cxnLst/>
            <a:rect l="l" t="t" r="r" b="b"/>
            <a:pathLst>
              <a:path w="1373332" h="848969">
                <a:moveTo>
                  <a:pt x="0" y="0"/>
                </a:moveTo>
                <a:lnTo>
                  <a:pt x="1373333" y="0"/>
                </a:lnTo>
                <a:lnTo>
                  <a:pt x="1373333" y="848969"/>
                </a:lnTo>
                <a:lnTo>
                  <a:pt x="0" y="84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49942" y="2223776"/>
            <a:ext cx="1373332" cy="848969"/>
          </a:xfrm>
          <a:custGeom>
            <a:avLst/>
            <a:gdLst/>
            <a:ahLst/>
            <a:cxnLst/>
            <a:rect l="l" t="t" r="r" b="b"/>
            <a:pathLst>
              <a:path w="1373332" h="848969">
                <a:moveTo>
                  <a:pt x="0" y="0"/>
                </a:moveTo>
                <a:lnTo>
                  <a:pt x="1373333" y="0"/>
                </a:lnTo>
                <a:lnTo>
                  <a:pt x="1373333" y="848969"/>
                </a:lnTo>
                <a:lnTo>
                  <a:pt x="0" y="848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05200" y="954502"/>
            <a:ext cx="8915400" cy="1915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45"/>
              </a:lnSpc>
            </a:pPr>
            <a:r>
              <a:rPr lang="pl-PL" sz="6224" dirty="0">
                <a:solidFill>
                  <a:srgbClr val="1A1933"/>
                </a:solidFill>
                <a:latin typeface="HK Grotesk Medium"/>
              </a:rPr>
              <a:t>         </a:t>
            </a:r>
            <a:r>
              <a:rPr lang="pl-PL" sz="7200" b="1" i="1" dirty="0">
                <a:solidFill>
                  <a:srgbClr val="1A1933"/>
                </a:solidFill>
                <a:latin typeface="HK Grotesk Medium"/>
              </a:rPr>
              <a:t>ZAPRASZAMY </a:t>
            </a:r>
          </a:p>
          <a:p>
            <a:pPr>
              <a:lnSpc>
                <a:spcPts val="7345"/>
              </a:lnSpc>
            </a:pPr>
            <a:r>
              <a:rPr lang="pl-PL" sz="7200" b="1" i="1" dirty="0">
                <a:solidFill>
                  <a:srgbClr val="1A1933"/>
                </a:solidFill>
                <a:latin typeface="HK Grotesk Medium"/>
              </a:rPr>
              <a:t>    NA </a:t>
            </a:r>
            <a:r>
              <a:rPr lang="en-US" sz="7200" b="1" i="1" dirty="0">
                <a:solidFill>
                  <a:srgbClr val="1A1933"/>
                </a:solidFill>
                <a:latin typeface="HK Grotesk Medium"/>
              </a:rPr>
              <a:t>DNI OTWARTE </a:t>
            </a:r>
          </a:p>
        </p:txBody>
      </p:sp>
      <p:sp>
        <p:nvSpPr>
          <p:cNvPr id="3" name="Freeform 3"/>
          <p:cNvSpPr/>
          <p:nvPr/>
        </p:nvSpPr>
        <p:spPr>
          <a:xfrm>
            <a:off x="146098" y="335389"/>
            <a:ext cx="2405812" cy="1386622"/>
          </a:xfrm>
          <a:custGeom>
            <a:avLst/>
            <a:gdLst/>
            <a:ahLst/>
            <a:cxnLst/>
            <a:rect l="l" t="t" r="r" b="b"/>
            <a:pathLst>
              <a:path w="2405812" h="1386622">
                <a:moveTo>
                  <a:pt x="0" y="0"/>
                </a:moveTo>
                <a:lnTo>
                  <a:pt x="2405812" y="0"/>
                </a:lnTo>
                <a:lnTo>
                  <a:pt x="2405812" y="1386622"/>
                </a:lnTo>
                <a:lnTo>
                  <a:pt x="0" y="13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73726" y="8936184"/>
            <a:ext cx="2405812" cy="1229151"/>
          </a:xfrm>
          <a:custGeom>
            <a:avLst/>
            <a:gdLst/>
            <a:ahLst/>
            <a:cxnLst/>
            <a:rect l="l" t="t" r="r" b="b"/>
            <a:pathLst>
              <a:path w="2405812" h="1229151">
                <a:moveTo>
                  <a:pt x="0" y="0"/>
                </a:moveTo>
                <a:lnTo>
                  <a:pt x="2405812" y="0"/>
                </a:lnTo>
                <a:lnTo>
                  <a:pt x="2405812" y="1229151"/>
                </a:lnTo>
                <a:lnTo>
                  <a:pt x="0" y="1229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8400" y="495300"/>
            <a:ext cx="3974597" cy="3638254"/>
          </a:xfrm>
          <a:custGeom>
            <a:avLst/>
            <a:gdLst/>
            <a:ahLst/>
            <a:cxnLst/>
            <a:rect l="l" t="t" r="r" b="b"/>
            <a:pathLst>
              <a:path w="5263020" h="5011310">
                <a:moveTo>
                  <a:pt x="0" y="0"/>
                </a:moveTo>
                <a:lnTo>
                  <a:pt x="5263020" y="0"/>
                </a:lnTo>
                <a:lnTo>
                  <a:pt x="5263020" y="5011310"/>
                </a:lnTo>
                <a:lnTo>
                  <a:pt x="0" y="5011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79722" y="3390900"/>
            <a:ext cx="586367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1A1933"/>
                </a:solidFill>
                <a:latin typeface="Open Sans Bold"/>
              </a:rPr>
              <a:t>2</a:t>
            </a:r>
            <a:r>
              <a:rPr lang="pl-PL" sz="5199" dirty="0">
                <a:solidFill>
                  <a:srgbClr val="1A1933"/>
                </a:solidFill>
                <a:latin typeface="Open Sans Bold"/>
              </a:rPr>
              <a:t>3</a:t>
            </a:r>
            <a:r>
              <a:rPr lang="en-US" sz="5199" dirty="0">
                <a:solidFill>
                  <a:srgbClr val="1A1933"/>
                </a:solidFill>
                <a:latin typeface="Open Sans Bold"/>
              </a:rPr>
              <a:t> MARCA 2024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1A1933"/>
                </a:solidFill>
                <a:latin typeface="Open Sans Bold"/>
              </a:rPr>
              <a:t>20 KWIETNIA 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17774" y="6286500"/>
            <a:ext cx="7187573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pl-PL" sz="5199" dirty="0">
                <a:solidFill>
                  <a:srgbClr val="1A1933"/>
                </a:solidFill>
                <a:latin typeface="Open Sans Bold"/>
              </a:rPr>
              <a:t>w godz. 10.00-14.00</a:t>
            </a:r>
            <a:endParaRPr lang="en-US" sz="5199" dirty="0">
              <a:solidFill>
                <a:srgbClr val="1A1933"/>
              </a:solidFill>
              <a:latin typeface="Open Sans Bold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D886BC4-6AAE-42FA-9E77-646293D57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41" y="5932026"/>
            <a:ext cx="3974937" cy="36396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02235" y="2616671"/>
            <a:ext cx="9976300" cy="6641629"/>
          </a:xfrm>
          <a:custGeom>
            <a:avLst/>
            <a:gdLst/>
            <a:ahLst/>
            <a:cxnLst/>
            <a:rect l="l" t="t" r="r" b="b"/>
            <a:pathLst>
              <a:path w="9976300" h="6641629">
                <a:moveTo>
                  <a:pt x="0" y="0"/>
                </a:moveTo>
                <a:lnTo>
                  <a:pt x="9976299" y="0"/>
                </a:lnTo>
                <a:lnTo>
                  <a:pt x="9976299" y="6641629"/>
                </a:lnTo>
                <a:lnTo>
                  <a:pt x="0" y="6641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38195" y="1019175"/>
            <a:ext cx="15011611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>
                <a:solidFill>
                  <a:srgbClr val="FFFAF5"/>
                </a:solidFill>
                <a:latin typeface="HK Grotesk Bold"/>
              </a:rPr>
              <a:t>ZAPRASZAMY DO NAS!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18104" y="0"/>
            <a:ext cx="2082392" cy="1582618"/>
          </a:xfrm>
          <a:custGeom>
            <a:avLst/>
            <a:gdLst/>
            <a:ahLst/>
            <a:cxnLst/>
            <a:rect l="l" t="t" r="r" b="b"/>
            <a:pathLst>
              <a:path w="2082392" h="1582618">
                <a:moveTo>
                  <a:pt x="0" y="0"/>
                </a:moveTo>
                <a:lnTo>
                  <a:pt x="2082392" y="0"/>
                </a:lnTo>
                <a:lnTo>
                  <a:pt x="2082392" y="1582618"/>
                </a:lnTo>
                <a:lnTo>
                  <a:pt x="0" y="1582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3921" y="1582618"/>
            <a:ext cx="11900158" cy="7990528"/>
          </a:xfrm>
          <a:custGeom>
            <a:avLst/>
            <a:gdLst/>
            <a:ahLst/>
            <a:cxnLst/>
            <a:rect l="l" t="t" r="r" b="b"/>
            <a:pathLst>
              <a:path w="11900158" h="7990528">
                <a:moveTo>
                  <a:pt x="0" y="0"/>
                </a:moveTo>
                <a:lnTo>
                  <a:pt x="11900158" y="0"/>
                </a:lnTo>
                <a:lnTo>
                  <a:pt x="11900158" y="7990528"/>
                </a:lnTo>
                <a:lnTo>
                  <a:pt x="0" y="7990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61" t="-8391" r="-14005" b="-3835"/>
            </a:stretch>
          </a:blipFill>
        </p:spPr>
        <p:txBody>
          <a:bodyPr>
            <a:prstTxWarp prst="textStop">
              <a:avLst/>
            </a:prstTxWarp>
          </a:bodyPr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6248400" y="579242"/>
            <a:ext cx="67056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1"/>
              </a:lnSpc>
            </a:pPr>
            <a:r>
              <a:rPr lang="en-US" sz="63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BAZA SZKOŁY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97BA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98091" y="9417000"/>
            <a:ext cx="4389909" cy="870000"/>
          </a:xfrm>
          <a:custGeom>
            <a:avLst/>
            <a:gdLst/>
            <a:ahLst/>
            <a:cxnLst/>
            <a:rect l="l" t="t" r="r" b="b"/>
            <a:pathLst>
              <a:path w="4389909" h="870000">
                <a:moveTo>
                  <a:pt x="0" y="0"/>
                </a:moveTo>
                <a:lnTo>
                  <a:pt x="4389909" y="0"/>
                </a:lnTo>
                <a:lnTo>
                  <a:pt x="4389909" y="870000"/>
                </a:lnTo>
                <a:lnTo>
                  <a:pt x="0" y="87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149" y="1237147"/>
            <a:ext cx="4158051" cy="5834379"/>
          </a:xfrm>
          <a:custGeom>
            <a:avLst/>
            <a:gdLst/>
            <a:ahLst/>
            <a:cxnLst/>
            <a:rect l="l" t="t" r="r" b="b"/>
            <a:pathLst>
              <a:path w="5229865" h="6973153">
                <a:moveTo>
                  <a:pt x="0" y="0"/>
                </a:moveTo>
                <a:lnTo>
                  <a:pt x="5229865" y="0"/>
                </a:lnTo>
                <a:lnTo>
                  <a:pt x="5229865" y="6973153"/>
                </a:lnTo>
                <a:lnTo>
                  <a:pt x="0" y="6973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635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sp>
      <p:sp>
        <p:nvSpPr>
          <p:cNvPr id="4" name="Freeform 4"/>
          <p:cNvSpPr/>
          <p:nvPr/>
        </p:nvSpPr>
        <p:spPr>
          <a:xfrm>
            <a:off x="13689472" y="2975853"/>
            <a:ext cx="4377307" cy="5943600"/>
          </a:xfrm>
          <a:custGeom>
            <a:avLst/>
            <a:gdLst/>
            <a:ahLst/>
            <a:cxnLst/>
            <a:rect l="l" t="t" r="r" b="b"/>
            <a:pathLst>
              <a:path w="5010942" h="6681256">
                <a:moveTo>
                  <a:pt x="0" y="0"/>
                </a:moveTo>
                <a:lnTo>
                  <a:pt x="5010942" y="0"/>
                </a:lnTo>
                <a:lnTo>
                  <a:pt x="5010942" y="6681256"/>
                </a:lnTo>
                <a:lnTo>
                  <a:pt x="0" y="6681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sp>
      <p:sp>
        <p:nvSpPr>
          <p:cNvPr id="5" name="Freeform 5"/>
          <p:cNvSpPr/>
          <p:nvPr/>
        </p:nvSpPr>
        <p:spPr>
          <a:xfrm>
            <a:off x="4598528" y="3086100"/>
            <a:ext cx="4158051" cy="5833353"/>
          </a:xfrm>
          <a:custGeom>
            <a:avLst/>
            <a:gdLst/>
            <a:ahLst/>
            <a:cxnLst/>
            <a:rect l="l" t="t" r="r" b="b"/>
            <a:pathLst>
              <a:path w="5049200" h="6732266">
                <a:moveTo>
                  <a:pt x="0" y="0"/>
                </a:moveTo>
                <a:lnTo>
                  <a:pt x="5049200" y="0"/>
                </a:lnTo>
                <a:lnTo>
                  <a:pt x="5049200" y="6732267"/>
                </a:lnTo>
                <a:lnTo>
                  <a:pt x="0" y="6732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sp>
      <p:sp>
        <p:nvSpPr>
          <p:cNvPr id="6" name="TextBox 6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6172200" y="41464"/>
            <a:ext cx="4575492" cy="892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BIBLIOTEKA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6A63F99-47DE-4551-BBFB-A72FE9D4B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495" y="1237147"/>
            <a:ext cx="4377307" cy="583437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5909" y="1505860"/>
            <a:ext cx="5276183" cy="7034910"/>
          </a:xfrm>
          <a:custGeom>
            <a:avLst/>
            <a:gdLst/>
            <a:ahLst/>
            <a:cxnLst/>
            <a:rect l="l" t="t" r="r" b="b"/>
            <a:pathLst>
              <a:path w="5276183" h="7034910">
                <a:moveTo>
                  <a:pt x="0" y="0"/>
                </a:moveTo>
                <a:lnTo>
                  <a:pt x="5276182" y="0"/>
                </a:lnTo>
                <a:lnTo>
                  <a:pt x="5276182" y="7034910"/>
                </a:lnTo>
                <a:lnTo>
                  <a:pt x="0" y="703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127000"/>
          </a:effectLst>
        </p:spPr>
      </p:sp>
      <p:sp>
        <p:nvSpPr>
          <p:cNvPr id="3" name="Freeform 3"/>
          <p:cNvSpPr/>
          <p:nvPr/>
        </p:nvSpPr>
        <p:spPr>
          <a:xfrm rot="-5166682">
            <a:off x="-822466" y="7030987"/>
            <a:ext cx="3352561" cy="4552860"/>
          </a:xfrm>
          <a:custGeom>
            <a:avLst/>
            <a:gdLst/>
            <a:ahLst/>
            <a:cxnLst/>
            <a:rect l="l" t="t" r="r" b="b"/>
            <a:pathLst>
              <a:path w="3352561" h="4552860">
                <a:moveTo>
                  <a:pt x="0" y="0"/>
                </a:moveTo>
                <a:lnTo>
                  <a:pt x="3352561" y="0"/>
                </a:lnTo>
                <a:lnTo>
                  <a:pt x="3352561" y="4552860"/>
                </a:lnTo>
                <a:lnTo>
                  <a:pt x="0" y="4552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65573" y="2360602"/>
            <a:ext cx="5529702" cy="7372936"/>
          </a:xfrm>
          <a:custGeom>
            <a:avLst/>
            <a:gdLst/>
            <a:ahLst/>
            <a:cxnLst/>
            <a:rect l="l" t="t" r="r" b="b"/>
            <a:pathLst>
              <a:path w="5529702" h="7372936">
                <a:moveTo>
                  <a:pt x="0" y="0"/>
                </a:moveTo>
                <a:lnTo>
                  <a:pt x="5529702" y="0"/>
                </a:lnTo>
                <a:lnTo>
                  <a:pt x="5529702" y="7372936"/>
                </a:lnTo>
                <a:lnTo>
                  <a:pt x="0" y="7372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softEdge rad="127000"/>
          </a:effectLst>
        </p:spPr>
      </p:sp>
      <p:sp>
        <p:nvSpPr>
          <p:cNvPr id="5" name="Freeform 5"/>
          <p:cNvSpPr/>
          <p:nvPr/>
        </p:nvSpPr>
        <p:spPr>
          <a:xfrm>
            <a:off x="15461606" y="-1446875"/>
            <a:ext cx="4667339" cy="2893750"/>
          </a:xfrm>
          <a:custGeom>
            <a:avLst/>
            <a:gdLst/>
            <a:ahLst/>
            <a:cxnLst/>
            <a:rect l="l" t="t" r="r" b="b"/>
            <a:pathLst>
              <a:path w="4667339" h="2893750">
                <a:moveTo>
                  <a:pt x="0" y="0"/>
                </a:moveTo>
                <a:lnTo>
                  <a:pt x="4667338" y="0"/>
                </a:lnTo>
                <a:lnTo>
                  <a:pt x="4667338" y="2893750"/>
                </a:lnTo>
                <a:lnTo>
                  <a:pt x="0" y="2893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086" y="2360602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softEdge rad="127000"/>
          </a:effectLst>
        </p:spPr>
      </p:sp>
      <p:sp>
        <p:nvSpPr>
          <p:cNvPr id="7" name="TextBox 7"/>
          <p:cNvSpPr txBox="1"/>
          <p:nvPr/>
        </p:nvSpPr>
        <p:spPr>
          <a:xfrm>
            <a:off x="202086" y="280739"/>
            <a:ext cx="17593189" cy="8870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STOŁÓWKA</a:t>
            </a:r>
            <a:r>
              <a:rPr lang="pl-PL" sz="51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                  </a:t>
            </a:r>
            <a:r>
              <a:rPr lang="en-US" sz="51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SKLEPIK </a:t>
            </a:r>
            <a:r>
              <a:rPr lang="pl-PL" sz="51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                 </a:t>
            </a:r>
            <a:r>
              <a:rPr lang="en-US" sz="51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golian Baiti" panose="03000500000000000000" pitchFamily="66" charset="0"/>
                <a:cs typeface="Mongolian Baiti" panose="03000500000000000000" pitchFamily="66" charset="0"/>
              </a:rPr>
              <a:t>MIKROFALÓWKI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82392" cy="1582618"/>
          </a:xfrm>
          <a:custGeom>
            <a:avLst/>
            <a:gdLst/>
            <a:ahLst/>
            <a:cxnLst/>
            <a:rect l="l" t="t" r="r" b="b"/>
            <a:pathLst>
              <a:path w="2082392" h="1582618">
                <a:moveTo>
                  <a:pt x="0" y="0"/>
                </a:moveTo>
                <a:lnTo>
                  <a:pt x="2082392" y="0"/>
                </a:lnTo>
                <a:lnTo>
                  <a:pt x="2082392" y="1582618"/>
                </a:lnTo>
                <a:lnTo>
                  <a:pt x="0" y="1582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2392" y="1339830"/>
            <a:ext cx="14077279" cy="7918470"/>
          </a:xfrm>
          <a:custGeom>
            <a:avLst/>
            <a:gdLst/>
            <a:ahLst/>
            <a:cxnLst/>
            <a:rect l="l" t="t" r="r" b="b"/>
            <a:pathLst>
              <a:path w="14077279" h="7918470">
                <a:moveTo>
                  <a:pt x="0" y="0"/>
                </a:moveTo>
                <a:lnTo>
                  <a:pt x="14077279" y="0"/>
                </a:lnTo>
                <a:lnTo>
                  <a:pt x="14077279" y="7918470"/>
                </a:lnTo>
                <a:lnTo>
                  <a:pt x="0" y="7918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05360" y="141605"/>
            <a:ext cx="14077279" cy="887095"/>
          </a:xfrm>
          <a:prstGeom prst="rect">
            <a:avLst/>
          </a:prstGeom>
        </p:spPr>
        <p:txBody>
          <a:bodyPr lIns="0" tIns="0" rIns="0" bIns="0" rtlCol="0" anchor="t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dern No. 20" panose="02070704070505020303" pitchFamily="18" charset="0"/>
              </a:rPr>
              <a:t>OBIEKTY SPORTOWE </a:t>
            </a:r>
            <a:r>
              <a:rPr lang="pl-PL" sz="5199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dern No. 20" panose="02070704070505020303" pitchFamily="18" charset="0"/>
              </a:rPr>
              <a:t>SMS - LO</a:t>
            </a:r>
            <a:endParaRPr lang="en-US" sz="5199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dern No. 20" panose="02070704070505020303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02431" y="8201431"/>
            <a:ext cx="2113738" cy="2113738"/>
          </a:xfrm>
          <a:custGeom>
            <a:avLst/>
            <a:gdLst/>
            <a:ahLst/>
            <a:cxnLst/>
            <a:rect l="l" t="t" r="r" b="b"/>
            <a:pathLst>
              <a:path w="2113738" h="2113738">
                <a:moveTo>
                  <a:pt x="0" y="0"/>
                </a:moveTo>
                <a:lnTo>
                  <a:pt x="2113738" y="0"/>
                </a:lnTo>
                <a:lnTo>
                  <a:pt x="2113738" y="2113738"/>
                </a:lnTo>
                <a:lnTo>
                  <a:pt x="0" y="2113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81921" y="1650961"/>
            <a:ext cx="13524158" cy="7607339"/>
          </a:xfrm>
          <a:custGeom>
            <a:avLst/>
            <a:gdLst/>
            <a:ahLst/>
            <a:cxnLst/>
            <a:rect l="l" t="t" r="r" b="b"/>
            <a:pathLst>
              <a:path w="13524158" h="7607339">
                <a:moveTo>
                  <a:pt x="0" y="0"/>
                </a:moveTo>
                <a:lnTo>
                  <a:pt x="13524158" y="0"/>
                </a:lnTo>
                <a:lnTo>
                  <a:pt x="13524158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F5360EC-78F6-4EB0-B857-57189A80DEB2}"/>
              </a:ext>
            </a:extLst>
          </p:cNvPr>
          <p:cNvSpPr txBox="1"/>
          <p:nvPr/>
        </p:nvSpPr>
        <p:spPr>
          <a:xfrm>
            <a:off x="5905500" y="266700"/>
            <a:ext cx="6477000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</a:gradFill>
        </p:spPr>
        <p:txBody>
          <a:bodyPr wrap="square" rtlCol="0">
            <a:spAutoFit/>
          </a:bodyPr>
          <a:lstStyle/>
          <a:p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</a:rPr>
              <a:t>BOISKO SZKOLNE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83764">
            <a:off x="15691230" y="8916697"/>
            <a:ext cx="2868662" cy="1105739"/>
          </a:xfrm>
          <a:custGeom>
            <a:avLst/>
            <a:gdLst/>
            <a:ahLst/>
            <a:cxnLst/>
            <a:rect l="l" t="t" r="r" b="b"/>
            <a:pathLst>
              <a:path w="2868662" h="1105739">
                <a:moveTo>
                  <a:pt x="0" y="0"/>
                </a:moveTo>
                <a:lnTo>
                  <a:pt x="2868661" y="0"/>
                </a:lnTo>
                <a:lnTo>
                  <a:pt x="2868661" y="1105739"/>
                </a:lnTo>
                <a:lnTo>
                  <a:pt x="0" y="1105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071097">
            <a:off x="-192405" y="87339"/>
            <a:ext cx="2442210" cy="1882722"/>
          </a:xfrm>
          <a:custGeom>
            <a:avLst/>
            <a:gdLst/>
            <a:ahLst/>
            <a:cxnLst/>
            <a:rect l="l" t="t" r="r" b="b"/>
            <a:pathLst>
              <a:path w="2442210" h="1882722">
                <a:moveTo>
                  <a:pt x="0" y="0"/>
                </a:moveTo>
                <a:lnTo>
                  <a:pt x="2442210" y="0"/>
                </a:lnTo>
                <a:lnTo>
                  <a:pt x="2442210" y="1882722"/>
                </a:lnTo>
                <a:lnTo>
                  <a:pt x="0" y="1882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6552" y="2667714"/>
            <a:ext cx="8787448" cy="6590586"/>
          </a:xfrm>
          <a:custGeom>
            <a:avLst/>
            <a:gdLst/>
            <a:ahLst/>
            <a:cxnLst/>
            <a:rect l="l" t="t" r="r" b="b"/>
            <a:pathLst>
              <a:path w="8787448" h="6590586">
                <a:moveTo>
                  <a:pt x="0" y="0"/>
                </a:moveTo>
                <a:lnTo>
                  <a:pt x="8787448" y="0"/>
                </a:lnTo>
                <a:lnTo>
                  <a:pt x="8787448" y="6590586"/>
                </a:lnTo>
                <a:lnTo>
                  <a:pt x="0" y="6590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36938" y="1583822"/>
            <a:ext cx="7981560" cy="5986170"/>
          </a:xfrm>
          <a:custGeom>
            <a:avLst/>
            <a:gdLst/>
            <a:ahLst/>
            <a:cxnLst/>
            <a:rect l="l" t="t" r="r" b="b"/>
            <a:pathLst>
              <a:path w="7981560" h="5986170">
                <a:moveTo>
                  <a:pt x="0" y="0"/>
                </a:moveTo>
                <a:lnTo>
                  <a:pt x="7981560" y="0"/>
                </a:lnTo>
                <a:lnTo>
                  <a:pt x="7981560" y="5986170"/>
                </a:lnTo>
                <a:lnTo>
                  <a:pt x="0" y="5986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410880"/>
            <a:ext cx="9183012" cy="1813510"/>
          </a:xfrm>
          <a:prstGeom prst="rect">
            <a:avLst/>
          </a:prstGeom>
          <a:solidFill>
            <a:srgbClr val="FFFAF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pl-PL" sz="51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NAJNOWSZY OBIEKT </a:t>
            </a:r>
            <a:r>
              <a:rPr lang="en-US" sz="5199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PŁYWALNIA PRZY SMS-LO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166682">
            <a:off x="6742467" y="422139"/>
            <a:ext cx="3352561" cy="4552860"/>
          </a:xfrm>
          <a:custGeom>
            <a:avLst/>
            <a:gdLst/>
            <a:ahLst/>
            <a:cxnLst/>
            <a:rect l="l" t="t" r="r" b="b"/>
            <a:pathLst>
              <a:path w="3352561" h="4552860">
                <a:moveTo>
                  <a:pt x="0" y="0"/>
                </a:moveTo>
                <a:lnTo>
                  <a:pt x="3352560" y="0"/>
                </a:lnTo>
                <a:lnTo>
                  <a:pt x="3352560" y="4552860"/>
                </a:lnTo>
                <a:lnTo>
                  <a:pt x="0" y="455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103694">
            <a:off x="5877153" y="149903"/>
            <a:ext cx="2282724" cy="5601776"/>
          </a:xfrm>
          <a:custGeom>
            <a:avLst/>
            <a:gdLst/>
            <a:ahLst/>
            <a:cxnLst/>
            <a:rect l="l" t="t" r="r" b="b"/>
            <a:pathLst>
              <a:path w="2282724" h="5601776">
                <a:moveTo>
                  <a:pt x="0" y="0"/>
                </a:moveTo>
                <a:lnTo>
                  <a:pt x="2282724" y="0"/>
                </a:lnTo>
                <a:lnTo>
                  <a:pt x="2282724" y="5601777"/>
                </a:lnTo>
                <a:lnTo>
                  <a:pt x="0" y="5601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556975">
            <a:off x="2270107" y="2597340"/>
            <a:ext cx="5091450" cy="2601268"/>
          </a:xfrm>
          <a:custGeom>
            <a:avLst/>
            <a:gdLst/>
            <a:ahLst/>
            <a:cxnLst/>
            <a:rect l="l" t="t" r="r" b="b"/>
            <a:pathLst>
              <a:path w="5091450" h="2601268">
                <a:moveTo>
                  <a:pt x="0" y="0"/>
                </a:moveTo>
                <a:lnTo>
                  <a:pt x="5091450" y="0"/>
                </a:lnTo>
                <a:lnTo>
                  <a:pt x="5091450" y="2601268"/>
                </a:lnTo>
                <a:lnTo>
                  <a:pt x="0" y="2601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7BACB"/>
          </a:solidFill>
        </p:spPr>
      </p:sp>
      <p:sp>
        <p:nvSpPr>
          <p:cNvPr id="6" name="Freeform 6"/>
          <p:cNvSpPr/>
          <p:nvPr/>
        </p:nvSpPr>
        <p:spPr>
          <a:xfrm>
            <a:off x="16180999" y="52257"/>
            <a:ext cx="2156602" cy="1639018"/>
          </a:xfrm>
          <a:custGeom>
            <a:avLst/>
            <a:gdLst/>
            <a:ahLst/>
            <a:cxnLst/>
            <a:rect l="l" t="t" r="r" b="b"/>
            <a:pathLst>
              <a:path w="2156602" h="1639018">
                <a:moveTo>
                  <a:pt x="0" y="0"/>
                </a:moveTo>
                <a:lnTo>
                  <a:pt x="2156602" y="0"/>
                </a:lnTo>
                <a:lnTo>
                  <a:pt x="2156602" y="1639018"/>
                </a:lnTo>
                <a:lnTo>
                  <a:pt x="0" y="16390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0716" y="2463225"/>
            <a:ext cx="8379415" cy="6284561"/>
          </a:xfrm>
          <a:custGeom>
            <a:avLst/>
            <a:gdLst/>
            <a:ahLst/>
            <a:cxnLst/>
            <a:rect l="l" t="t" r="r" b="b"/>
            <a:pathLst>
              <a:path w="8379415" h="6284561">
                <a:moveTo>
                  <a:pt x="0" y="0"/>
                </a:moveTo>
                <a:lnTo>
                  <a:pt x="8379416" y="0"/>
                </a:lnTo>
                <a:lnTo>
                  <a:pt x="8379416" y="6284562"/>
                </a:lnTo>
                <a:lnTo>
                  <a:pt x="0" y="62845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07260" y="2463225"/>
            <a:ext cx="7811464" cy="6284561"/>
          </a:xfrm>
          <a:custGeom>
            <a:avLst/>
            <a:gdLst/>
            <a:ahLst/>
            <a:cxnLst/>
            <a:rect l="l" t="t" r="r" b="b"/>
            <a:pathLst>
              <a:path w="7811464" h="6284561">
                <a:moveTo>
                  <a:pt x="0" y="0"/>
                </a:moveTo>
                <a:lnTo>
                  <a:pt x="7811464" y="0"/>
                </a:lnTo>
                <a:lnTo>
                  <a:pt x="7811464" y="6284562"/>
                </a:lnTo>
                <a:lnTo>
                  <a:pt x="0" y="628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4281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62445" y="82855"/>
            <a:ext cx="10124910" cy="883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pl-PL" sz="5199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skerville Old Face" panose="02020602080505020303" pitchFamily="18" charset="0"/>
              </a:rPr>
              <a:t>SPECJALIZACJE SPORTOWE</a:t>
            </a:r>
            <a:endParaRPr lang="en-US" sz="5199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EE5BC79-35ED-4C7C-8924-8F4DBDFDB1E7}"/>
              </a:ext>
            </a:extLst>
          </p:cNvPr>
          <p:cNvSpPr txBox="1"/>
          <p:nvPr/>
        </p:nvSpPr>
        <p:spPr>
          <a:xfrm>
            <a:off x="6033877" y="1575582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Century Schoolbook" panose="02040604050505020304" pitchFamily="18" charset="0"/>
              </a:rPr>
              <a:t>PIŁKA NOŻNA CHŁOPCÓW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212</Words>
  <Application>Microsoft Office PowerPoint</Application>
  <PresentationFormat>Niestandardowy</PresentationFormat>
  <Paragraphs>42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6" baseType="lpstr">
      <vt:lpstr>Baskerville Old Face</vt:lpstr>
      <vt:lpstr>Modern No. 20</vt:lpstr>
      <vt:lpstr>Open Sans Bold</vt:lpstr>
      <vt:lpstr>Lucida Handwriting</vt:lpstr>
      <vt:lpstr>Algerian</vt:lpstr>
      <vt:lpstr>Bahnschrift</vt:lpstr>
      <vt:lpstr>Calibri</vt:lpstr>
      <vt:lpstr>Century Schoolbook</vt:lpstr>
      <vt:lpstr>HK Grotesk Bold</vt:lpstr>
      <vt:lpstr>HK Grotesk Medium</vt:lpstr>
      <vt:lpstr>Segoe Script</vt:lpstr>
      <vt:lpstr>Mongolian Baiti</vt:lpstr>
      <vt:lpstr>Open Sans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</dc:title>
  <cp:lastModifiedBy>Kancelaria</cp:lastModifiedBy>
  <cp:revision>13</cp:revision>
  <dcterms:created xsi:type="dcterms:W3CDTF">2006-08-16T00:00:00Z</dcterms:created>
  <dcterms:modified xsi:type="dcterms:W3CDTF">2024-03-13T13:08:10Z</dcterms:modified>
  <dc:identifier>DAF8F9AIoLw</dc:identifier>
</cp:coreProperties>
</file>