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670B-5210-4E42-BE99-D62486742AB0}" type="datetimeFigureOut">
              <a:rPr lang="sk-SK" smtClean="0"/>
              <a:pPr/>
              <a:t>28. 2. 2014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=</a:t>
            </a:r>
            <a:br>
              <a:rPr lang="sk-SK" b="1" dirty="0" smtClean="0"/>
            </a:br>
            <a:r>
              <a:rPr lang="sk-SK" sz="6700" b="1" dirty="0" smtClean="0"/>
              <a:t>= POVRCH ÁZIE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=</a:t>
            </a:r>
            <a:br>
              <a:rPr lang="sk-SK" b="1" dirty="0" smtClean="0"/>
            </a:b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NÍŽINY</a:t>
            </a:r>
            <a:endParaRPr lang="sk-SK" b="1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251520" y="1340768"/>
            <a:ext cx="4392488" cy="5113784"/>
          </a:xfrm>
        </p:spPr>
        <p:txBody>
          <a:bodyPr>
            <a:noAutofit/>
          </a:bodyPr>
          <a:lstStyle/>
          <a:p>
            <a:r>
              <a:rPr lang="sk-SK" sz="3600" dirty="0" smtClean="0"/>
              <a:t>Západosibírska</a:t>
            </a:r>
          </a:p>
          <a:p>
            <a:r>
              <a:rPr lang="sk-SK" sz="3600" dirty="0" smtClean="0"/>
              <a:t>Mezopotámska</a:t>
            </a:r>
          </a:p>
          <a:p>
            <a:r>
              <a:rPr lang="sk-SK" sz="3600" dirty="0" err="1" smtClean="0"/>
              <a:t>Indogangská</a:t>
            </a:r>
            <a:endParaRPr lang="sk-SK" sz="3600" dirty="0" smtClean="0"/>
          </a:p>
          <a:p>
            <a:r>
              <a:rPr lang="sk-SK" sz="3600" dirty="0" smtClean="0"/>
              <a:t>Veľká čínska</a:t>
            </a:r>
          </a:p>
          <a:p>
            <a:endParaRPr lang="sk-SK" sz="3600" dirty="0" smtClean="0"/>
          </a:p>
          <a:p>
            <a:endParaRPr lang="sk-SK" sz="3600" dirty="0" smtClean="0"/>
          </a:p>
          <a:p>
            <a:r>
              <a:rPr lang="sk-SK" sz="3600" dirty="0" smtClean="0"/>
              <a:t>Turanská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POHORIA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79512" y="1556793"/>
            <a:ext cx="6120680" cy="4392487"/>
          </a:xfrm>
        </p:spPr>
        <p:txBody>
          <a:bodyPr>
            <a:noAutofit/>
          </a:bodyPr>
          <a:lstStyle/>
          <a:p>
            <a:r>
              <a:rPr lang="sk-SK" sz="3600" dirty="0" err="1" smtClean="0"/>
              <a:t>Ural</a:t>
            </a:r>
            <a:r>
              <a:rPr lang="sk-SK" sz="3600" dirty="0" smtClean="0"/>
              <a:t> (</a:t>
            </a:r>
            <a:r>
              <a:rPr lang="sk-SK" sz="3600" i="1" dirty="0" smtClean="0"/>
              <a:t>hranica E a Ázie</a:t>
            </a:r>
            <a:r>
              <a:rPr lang="sk-SK" sz="3600" dirty="0" smtClean="0"/>
              <a:t>)</a:t>
            </a:r>
          </a:p>
          <a:p>
            <a:r>
              <a:rPr lang="sk-SK" sz="3600" dirty="0" smtClean="0"/>
              <a:t>Kaukaz (</a:t>
            </a:r>
            <a:r>
              <a:rPr lang="sk-SK" sz="3600" i="1" dirty="0" smtClean="0"/>
              <a:t>nad </a:t>
            </a:r>
            <a:r>
              <a:rPr lang="sk-SK" sz="3600" i="1" dirty="0" err="1" smtClean="0"/>
              <a:t>Soči</a:t>
            </a:r>
            <a:r>
              <a:rPr lang="sk-SK" sz="3600" dirty="0" smtClean="0"/>
              <a:t>) - Elbrus</a:t>
            </a:r>
          </a:p>
          <a:p>
            <a:r>
              <a:rPr lang="sk-SK" sz="3600" dirty="0" smtClean="0"/>
              <a:t>Himaláje</a:t>
            </a:r>
          </a:p>
          <a:p>
            <a:r>
              <a:rPr lang="sk-SK" sz="3600" dirty="0" err="1" smtClean="0"/>
              <a:t>Hindukúš</a:t>
            </a:r>
            <a:endParaRPr lang="sk-SK" sz="3600" dirty="0" smtClean="0"/>
          </a:p>
          <a:p>
            <a:r>
              <a:rPr lang="sk-SK" sz="3600" dirty="0" err="1" smtClean="0"/>
              <a:t>Karakoram</a:t>
            </a:r>
            <a:r>
              <a:rPr lang="sk-SK" sz="3600" dirty="0" smtClean="0"/>
              <a:t> – K2</a:t>
            </a:r>
          </a:p>
          <a:p>
            <a:r>
              <a:rPr lang="sk-SK" sz="3600" dirty="0" smtClean="0"/>
              <a:t>Pamír</a:t>
            </a:r>
          </a:p>
          <a:p>
            <a:r>
              <a:rPr lang="sk-SK" sz="3600" dirty="0" err="1" smtClean="0"/>
              <a:t>Ťan-šan</a:t>
            </a:r>
            <a:endParaRPr lang="sk-SK" sz="3600" dirty="0" smtClean="0"/>
          </a:p>
          <a:p>
            <a:r>
              <a:rPr lang="sk-SK" sz="3600" dirty="0" err="1" smtClean="0"/>
              <a:t>Altaj</a:t>
            </a:r>
            <a:endParaRPr lang="sk-SK" sz="3600" dirty="0" smtClean="0"/>
          </a:p>
          <a:p>
            <a:endParaRPr lang="sk-SK" sz="3600" dirty="0" smtClean="0"/>
          </a:p>
          <a:p>
            <a:endParaRPr lang="sk-SK" sz="3600" dirty="0" smtClean="0"/>
          </a:p>
          <a:p>
            <a:endParaRPr lang="sk-SK" sz="3600" dirty="0" smtClean="0"/>
          </a:p>
          <a:p>
            <a:endParaRPr lang="sk-SK" sz="3600" dirty="0"/>
          </a:p>
        </p:txBody>
      </p:sp>
      <p:sp>
        <p:nvSpPr>
          <p:cNvPr id="7" name="Zástupný symbol obsahu 5"/>
          <p:cNvSpPr txBox="1">
            <a:spLocks/>
          </p:cNvSpPr>
          <p:nvPr/>
        </p:nvSpPr>
        <p:spPr>
          <a:xfrm>
            <a:off x="4788024" y="3140968"/>
            <a:ext cx="4042792" cy="333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Kunlun</a:t>
            </a:r>
            <a:endParaRPr kumimoji="0" lang="sk-SK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Taurus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sk-SK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Malá Ázia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600" dirty="0" err="1" smtClean="0"/>
              <a:t>Zagros</a:t>
            </a:r>
            <a:endParaRPr kumimoji="0" lang="sk-SK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896544"/>
          </a:xfrm>
        </p:spPr>
        <p:txBody>
          <a:bodyPr>
            <a:normAutofit/>
          </a:bodyPr>
          <a:lstStyle/>
          <a:p>
            <a:r>
              <a:rPr lang="sk-SK" sz="3600" dirty="0" smtClean="0"/>
              <a:t>Gobi</a:t>
            </a:r>
          </a:p>
          <a:p>
            <a:r>
              <a:rPr lang="sk-SK" sz="3600" dirty="0" err="1" smtClean="0"/>
              <a:t>Taklamakan</a:t>
            </a:r>
            <a:endParaRPr lang="sk-SK" sz="3600" dirty="0" smtClean="0"/>
          </a:p>
          <a:p>
            <a:r>
              <a:rPr lang="sk-SK" sz="3600" dirty="0" err="1" smtClean="0"/>
              <a:t>Nafúd</a:t>
            </a:r>
            <a:endParaRPr lang="sk-SK" sz="3600" dirty="0" smtClean="0"/>
          </a:p>
          <a:p>
            <a:r>
              <a:rPr lang="sk-SK" sz="3600" dirty="0" smtClean="0"/>
              <a:t>Rub </a:t>
            </a:r>
            <a:r>
              <a:rPr lang="sk-SK" sz="3600" dirty="0" err="1" smtClean="0"/>
              <a:t>al-Khálí</a:t>
            </a:r>
            <a:endParaRPr lang="sk-SK" sz="3600" dirty="0" smtClean="0"/>
          </a:p>
          <a:p>
            <a:r>
              <a:rPr lang="sk-SK" sz="3600" dirty="0" err="1" smtClean="0"/>
              <a:t>Karakum</a:t>
            </a:r>
            <a:r>
              <a:rPr lang="sk-SK" sz="3600" dirty="0" smtClean="0"/>
              <a:t> a </a:t>
            </a:r>
            <a:r>
              <a:rPr lang="sk-SK" sz="3600" dirty="0" err="1" smtClean="0"/>
              <a:t>Kyzylkum</a:t>
            </a:r>
            <a:endParaRPr lang="sk-SK" sz="3600" dirty="0" smtClean="0"/>
          </a:p>
          <a:p>
            <a:endParaRPr lang="sk-SK" sz="3600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PÚŠTE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Dekanská (na Prednej Indii)</a:t>
            </a:r>
          </a:p>
          <a:p>
            <a:r>
              <a:rPr lang="sk-SK" dirty="0" smtClean="0"/>
              <a:t>Tibetská náhorná (</a:t>
            </a:r>
            <a:r>
              <a:rPr lang="sk-SK" sz="4000" dirty="0" smtClean="0"/>
              <a:t>najvyššie</a:t>
            </a:r>
            <a:r>
              <a:rPr lang="sk-SK" dirty="0" smtClean="0"/>
              <a:t> položená na svete vo výške 4.500 m)</a:t>
            </a:r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PLOŠINY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Najvyšší bod: </a:t>
            </a:r>
            <a:r>
              <a:rPr lang="sk-SK" dirty="0" err="1" smtClean="0"/>
              <a:t>Mt</a:t>
            </a:r>
            <a:r>
              <a:rPr lang="sk-SK" dirty="0" smtClean="0"/>
              <a:t>. Everest 8848 m</a:t>
            </a:r>
          </a:p>
          <a:p>
            <a:r>
              <a:rPr lang="sk-SK" dirty="0" smtClean="0"/>
              <a:t>Najnižší bod: Mŕtve more -400 m</a:t>
            </a:r>
          </a:p>
          <a:p>
            <a:endParaRPr lang="sk-SK" dirty="0" smtClean="0"/>
          </a:p>
          <a:p>
            <a:r>
              <a:rPr lang="sk-SK" dirty="0" smtClean="0"/>
              <a:t>Najvyššia priemerná nadmorská výška na svete cca 960 m </a:t>
            </a:r>
            <a:r>
              <a:rPr lang="sk-SK" dirty="0" err="1" smtClean="0"/>
              <a:t>n.m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REKORDY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94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 = = POVRCH ÁZIE = </vt:lpstr>
      <vt:lpstr>NÍŽINY</vt:lpstr>
      <vt:lpstr>POHORIA</vt:lpstr>
      <vt:lpstr>PÚŠTE</vt:lpstr>
      <vt:lpstr>PLOŠINY</vt:lpstr>
      <vt:lpstr>REKORDY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client</dc:creator>
  <cp:lastModifiedBy>client</cp:lastModifiedBy>
  <cp:revision>86</cp:revision>
  <dcterms:created xsi:type="dcterms:W3CDTF">2013-05-02T08:02:48Z</dcterms:created>
  <dcterms:modified xsi:type="dcterms:W3CDTF">2014-02-28T09:37:20Z</dcterms:modified>
</cp:coreProperties>
</file>