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7" r:id="rId7"/>
    <p:sldId id="262" r:id="rId8"/>
    <p:sldId id="268" r:id="rId9"/>
    <p:sldId id="265" r:id="rId10"/>
    <p:sldId id="263" r:id="rId11"/>
    <p:sldId id="264" r:id="rId12"/>
    <p:sldId id="257" r:id="rId13"/>
    <p:sldId id="269" r:id="rId14"/>
    <p:sldId id="266" r:id="rId15"/>
    <p:sldId id="270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86" y="-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26. 4. 2018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26. 4. 2018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26. 4. 2018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26. 4. 2018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26. 4. 2018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45000"/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 rot="20939313">
            <a:off x="57185" y="882372"/>
            <a:ext cx="5357315" cy="1115167"/>
          </a:xfrm>
        </p:spPr>
        <p:txBody>
          <a:bodyPr>
            <a:normAutofit/>
          </a:bodyPr>
          <a:lstStyle/>
          <a:p>
            <a:r>
              <a:rPr lang="sk-SK" sz="5400" b="1" dirty="0" smtClean="0"/>
              <a:t>INDIA</a:t>
            </a:r>
            <a:endParaRPr lang="sk-SK" sz="54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0200" y="4572000"/>
            <a:ext cx="6400800" cy="1752600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Južná Ázia – </a:t>
            </a:r>
          </a:p>
          <a:p>
            <a:r>
              <a:rPr lang="sk-SK" sz="4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STREDNÝ VÝCHOD</a:t>
            </a:r>
            <a:endParaRPr lang="sk-SK" sz="4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95800" cy="1858962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/>
              <a:t>Priemysel </a:t>
            </a:r>
            <a:br>
              <a:rPr lang="sk-SK" b="1" dirty="0" smtClean="0"/>
            </a:br>
            <a:r>
              <a:rPr lang="sk-SK" b="1" dirty="0" smtClean="0"/>
              <a:t>		- ŤAŽBA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1905000"/>
          </a:xfrm>
        </p:spPr>
        <p:txBody>
          <a:bodyPr/>
          <a:lstStyle/>
          <a:p>
            <a:r>
              <a:rPr lang="sk-SK" dirty="0" smtClean="0"/>
              <a:t>Čierne uhlie, železná ruda, bauxit – hliník, meď, farebné kovy...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uto-database.com/image/tata-pics-247.jpg"/>
          <p:cNvPicPr>
            <a:picLocks noChangeAspect="1" noChangeArrowheads="1"/>
          </p:cNvPicPr>
          <p:nvPr/>
        </p:nvPicPr>
        <p:blipFill>
          <a:blip r:embed="rId2" cstate="print"/>
          <a:srcRect l="7569" r="10270"/>
          <a:stretch>
            <a:fillRect/>
          </a:stretch>
        </p:blipFill>
        <p:spPr bwMode="auto">
          <a:xfrm>
            <a:off x="6096000" y="4267200"/>
            <a:ext cx="3048000" cy="2514600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PRIEMYSEL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i="1" dirty="0" smtClean="0"/>
              <a:t>Textilný</a:t>
            </a:r>
            <a:r>
              <a:rPr lang="sk-SK" dirty="0" smtClean="0"/>
              <a:t> – indická bavlna – </a:t>
            </a:r>
            <a:r>
              <a:rPr lang="sk-SK" dirty="0" err="1" smtClean="0"/>
              <a:t>sárí</a:t>
            </a:r>
            <a:r>
              <a:rPr lang="sk-SK" dirty="0" smtClean="0"/>
              <a:t> (tradičný ženský odev)</a:t>
            </a:r>
          </a:p>
          <a:p>
            <a:r>
              <a:rPr lang="sk-SK" i="1" dirty="0" smtClean="0"/>
              <a:t>Hutníctvo a strojárstvo </a:t>
            </a:r>
            <a:r>
              <a:rPr lang="sk-SK" dirty="0" smtClean="0"/>
              <a:t>– poľnohospodárske stroje, textilné a tkáčske stroje</a:t>
            </a:r>
          </a:p>
          <a:p>
            <a:r>
              <a:rPr lang="sk-SK" i="1" dirty="0" smtClean="0"/>
              <a:t>Chemický priemysel </a:t>
            </a:r>
            <a:r>
              <a:rPr lang="sk-SK" dirty="0" smtClean="0"/>
              <a:t>– výroba hnojív na zvyšovanie úrody</a:t>
            </a:r>
          </a:p>
          <a:p>
            <a:r>
              <a:rPr lang="sk-SK" dirty="0" smtClean="0"/>
              <a:t>Lode, automobily, bicykle</a:t>
            </a:r>
          </a:p>
          <a:p>
            <a:pPr>
              <a:buNone/>
            </a:pPr>
            <a:r>
              <a:rPr lang="sk-SK" dirty="0" smtClean="0"/>
              <a:t> - najlacnejšie auto na svete TATA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OBYVATEĽSTVO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2133600"/>
            <a:ext cx="8839200" cy="4343400"/>
          </a:xfrm>
        </p:spPr>
        <p:txBody>
          <a:bodyPr>
            <a:normAutofit/>
          </a:bodyPr>
          <a:lstStyle/>
          <a:p>
            <a:r>
              <a:rPr lang="sk-SK" dirty="0" smtClean="0"/>
              <a:t>2. najľudnatejšia krajina </a:t>
            </a:r>
          </a:p>
          <a:p>
            <a:pPr>
              <a:buNone/>
            </a:pPr>
            <a:r>
              <a:rPr lang="sk-SK" dirty="0" smtClean="0"/>
              <a:t>	– 1,3 mld. </a:t>
            </a:r>
            <a:r>
              <a:rPr lang="sk-SK" sz="2800" dirty="0" smtClean="0"/>
              <a:t>(207x viac ako SR</a:t>
            </a:r>
            <a:r>
              <a:rPr lang="sk-SK" dirty="0" smtClean="0"/>
              <a:t>)</a:t>
            </a:r>
          </a:p>
          <a:p>
            <a:r>
              <a:rPr lang="sk-SK" dirty="0" smtClean="0"/>
              <a:t>rozdelenie na </a:t>
            </a:r>
            <a:r>
              <a:rPr lang="sk-SK" b="1" dirty="0" smtClean="0"/>
              <a:t>kasty</a:t>
            </a:r>
            <a:r>
              <a:rPr lang="sk-SK" dirty="0" smtClean="0"/>
              <a:t> </a:t>
            </a:r>
          </a:p>
          <a:p>
            <a:pPr>
              <a:buNone/>
            </a:pPr>
            <a:r>
              <a:rPr lang="sk-SK" dirty="0" smtClean="0"/>
              <a:t>– 4 hlavné kasty, 3000 </a:t>
            </a:r>
            <a:r>
              <a:rPr lang="sk-SK" dirty="0" err="1" smtClean="0"/>
              <a:t>podkást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 (brahmani – najvyššia, </a:t>
            </a:r>
          </a:p>
          <a:p>
            <a:pPr>
              <a:buNone/>
            </a:pPr>
            <a:r>
              <a:rPr lang="sk-SK" dirty="0" smtClean="0"/>
              <a:t>			najnižšia – nedotknuteľní)</a:t>
            </a:r>
          </a:p>
        </p:txBody>
      </p:sp>
      <p:pic>
        <p:nvPicPr>
          <p:cNvPr id="2050" name="Picture 2" descr="http://www.zivotnabali.cz/img/hinduisticky-kastovni-system-500x417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095511" y="381001"/>
            <a:ext cx="4200889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52400" y="914400"/>
            <a:ext cx="8077200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3200" dirty="0" smtClean="0"/>
              <a:t>náboženstvo – hinduizmus (v jedinej krajine) 			a islam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3200" dirty="0" err="1" smtClean="0"/>
              <a:t>Varanasí</a:t>
            </a:r>
            <a:r>
              <a:rPr lang="sk-SK" sz="3200" dirty="0" smtClean="0"/>
              <a:t> – údolie Gangy – pútnické miesto a chodia tam zomierať </a:t>
            </a:r>
            <a:r>
              <a:rPr lang="sk-SK" sz="3200" dirty="0" smtClean="0">
                <a:sym typeface="Wingdings" pitchFamily="2" charset="2"/>
              </a:rPr>
              <a:t></a:t>
            </a:r>
            <a:r>
              <a:rPr lang="en-US" sz="3200" dirty="0" smtClean="0">
                <a:sym typeface="Wingdings" pitchFamily="2" charset="2"/>
              </a:rPr>
              <a:t> </a:t>
            </a:r>
            <a:r>
              <a:rPr lang="sk-SK" sz="3200" dirty="0" smtClean="0"/>
              <a:t>popol do Gangy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3200" dirty="0" smtClean="0"/>
              <a:t>reinkarnácia – prevtelenie po smrti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3200" dirty="0" smtClean="0"/>
              <a:t>dosiahnuť nirvánu </a:t>
            </a:r>
          </a:p>
          <a:p>
            <a:pPr marL="342900" indent="-342900">
              <a:spcBef>
                <a:spcPct val="20000"/>
              </a:spcBef>
            </a:pPr>
            <a:r>
              <a:rPr lang="sk-SK" sz="3200" dirty="0" smtClean="0"/>
              <a:t>	– najvyššia blaženosť</a:t>
            </a:r>
          </a:p>
          <a:p>
            <a:pPr marL="342900" indent="-342900">
              <a:spcBef>
                <a:spcPct val="20000"/>
              </a:spcBef>
            </a:pPr>
            <a:endParaRPr lang="sk-SK" sz="3200" dirty="0" smtClean="0"/>
          </a:p>
          <a:p>
            <a:pPr marL="342900" indent="-342900">
              <a:spcBef>
                <a:spcPct val="20000"/>
              </a:spcBef>
            </a:pPr>
            <a:r>
              <a:rPr lang="sk-SK" sz="2400" dirty="0" smtClean="0"/>
              <a:t>		(posvätné zvieratá: krava, </a:t>
            </a:r>
          </a:p>
          <a:p>
            <a:pPr marL="342900" indent="-342900">
              <a:spcBef>
                <a:spcPct val="20000"/>
              </a:spcBef>
            </a:pPr>
            <a:r>
              <a:rPr lang="sk-SK" sz="2400" dirty="0" smtClean="0"/>
              <a:t>				potkan, slon)</a:t>
            </a:r>
          </a:p>
        </p:txBody>
      </p:sp>
      <p:pic>
        <p:nvPicPr>
          <p:cNvPr id="26626" name="Picture 2" descr="https://encrypted-tbn0.gstatic.com/images?q=tbn:ANd9GcTAu9hsiKEB2_k8_6yrOSPA_9BT4EmtBLzWNglX2ZAyLOU8gpZn-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4038600"/>
            <a:ext cx="4174850" cy="2524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smtClean="0"/>
              <a:t>ZAUJÍMAVOSTI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3429000"/>
          </a:xfrm>
        </p:spPr>
        <p:txBody>
          <a:bodyPr>
            <a:normAutofit/>
          </a:bodyPr>
          <a:lstStyle/>
          <a:p>
            <a:r>
              <a:rPr lang="sk-SK" dirty="0" err="1" smtClean="0"/>
              <a:t>Mahátmá</a:t>
            </a:r>
            <a:r>
              <a:rPr lang="sk-SK" dirty="0" smtClean="0"/>
              <a:t> </a:t>
            </a:r>
            <a:r>
              <a:rPr lang="sk-SK" dirty="0" err="1" smtClean="0"/>
              <a:t>Gándhí</a:t>
            </a:r>
            <a:r>
              <a:rPr lang="sk-SK" dirty="0" smtClean="0"/>
              <a:t> – bojoval proti kolonializmu</a:t>
            </a:r>
          </a:p>
          <a:p>
            <a:r>
              <a:rPr lang="sk-SK" dirty="0" smtClean="0"/>
              <a:t>Sv. Matka Tereza – o chudobných v Kalkate</a:t>
            </a:r>
          </a:p>
          <a:p>
            <a:r>
              <a:rPr lang="sk-SK" dirty="0" err="1" smtClean="0"/>
              <a:t>Kabir</a:t>
            </a:r>
            <a:r>
              <a:rPr lang="sk-SK" dirty="0" smtClean="0"/>
              <a:t> </a:t>
            </a:r>
            <a:r>
              <a:rPr lang="sk-SK" dirty="0" err="1" smtClean="0"/>
              <a:t>Bedi</a:t>
            </a:r>
            <a:r>
              <a:rPr lang="sk-SK" dirty="0" smtClean="0"/>
              <a:t> – </a:t>
            </a:r>
            <a:r>
              <a:rPr lang="sk-SK" dirty="0" err="1" smtClean="0"/>
              <a:t>Sandokan</a:t>
            </a:r>
            <a:endParaRPr lang="sk-SK" dirty="0" smtClean="0"/>
          </a:p>
          <a:p>
            <a:r>
              <a:rPr lang="sk-SK" dirty="0" err="1" smtClean="0"/>
              <a:t>Shahrukh</a:t>
            </a:r>
            <a:r>
              <a:rPr lang="sk-SK" dirty="0" smtClean="0"/>
              <a:t> </a:t>
            </a:r>
            <a:r>
              <a:rPr lang="sk-SK" dirty="0" err="1" smtClean="0"/>
              <a:t>Khan</a:t>
            </a:r>
            <a:r>
              <a:rPr lang="sk-SK" dirty="0" smtClean="0"/>
              <a:t>, </a:t>
            </a:r>
            <a:r>
              <a:rPr lang="sk-SK" dirty="0" err="1" smtClean="0"/>
              <a:t>Kajol</a:t>
            </a:r>
            <a:endParaRPr lang="sk-SK" dirty="0" smtClean="0"/>
          </a:p>
          <a:p>
            <a:r>
              <a:rPr lang="sk-SK" dirty="0" err="1" smtClean="0"/>
              <a:t>Bolywood</a:t>
            </a:r>
            <a:r>
              <a:rPr lang="sk-SK" dirty="0" smtClean="0"/>
              <a:t> – filmové ateliéry</a:t>
            </a:r>
          </a:p>
          <a:p>
            <a:endParaRPr lang="sk-SK" dirty="0" smtClean="0"/>
          </a:p>
        </p:txBody>
      </p:sp>
      <p:pic>
        <p:nvPicPr>
          <p:cNvPr id="1026" name="Picture 2" descr="http://images.indianexpress.com/2015/11/kabir-bedi-sabdokan-759.jpg"/>
          <p:cNvPicPr>
            <a:picLocks noChangeAspect="1" noChangeArrowheads="1"/>
          </p:cNvPicPr>
          <p:nvPr/>
        </p:nvPicPr>
        <p:blipFill>
          <a:blip r:embed="rId2" cstate="print"/>
          <a:srcRect l="23431" t="3760" r="21339"/>
          <a:stretch>
            <a:fillRect/>
          </a:stretch>
        </p:blipFill>
        <p:spPr bwMode="auto">
          <a:xfrm>
            <a:off x="4267200" y="4191000"/>
            <a:ext cx="2514600" cy="2438400"/>
          </a:xfrm>
          <a:prstGeom prst="rect">
            <a:avLst/>
          </a:prstGeom>
          <a:noFill/>
        </p:spPr>
      </p:pic>
      <p:sp>
        <p:nvSpPr>
          <p:cNvPr id="1028" name="AutoShape 4" descr="data:image/jpeg;base64,/9j/4AAQSkZJRgABAQAAAQABAAD/2wCEAAkGBxMTEhUSExMWFRUXFxoVFxcYGBgaGhcYFxcXFxgYGhcdHSggGB0lGxcXITEhJSkrLi4uFx8zODMtNygtLisBCgoKDg0OFxAQFy0dHR0tLS0tLS0tKy0rLS0tLS0tLS0rLS0tLS0tLSstLS0tLSstLS0tLS0rLS0tLS0tLS0tLf/AABEIAQAAxQMBIgACEQEDEQH/xAAcAAACAwEBAQEAAAAAAAAAAAAEBQIDBgEABwj/xAA6EAABAwIEAwYEBAYCAwEAAAABAAIDBBEFEiExQVFhBhMicYGRMqHB0UJSsfAUIzNicuEHghVDkhf/xAAYAQEBAQEBAAAAAAAAAAAAAAABAAIDBP/EAB0RAQEBAAMBAQEBAAAAAAAAAAABEQISMSFBUWH/2gAMAwEAAhEDEQA/AD8isaxSDVa1i8j0oBqkGK/IptjUQ8cStaxXiJWCOykqjiRcbOii2NExxlQQLAuCMo6GkJ3RcdO0JwFQgdyVjKN3JNcoVRfonEXupXLjYCNwUQ95J8PDguOqbanTTbmpKgFFeZWNvZw9eisLWm+UjT92QQ7wq3FTcVDKpKnsuqXRItrV17UICY1BzUW5iqc3RSDuVEiJc1UStUQ9l5cK6pCAwq4NVgb0VjGKSLWK1rVINUmNUHWtUixTAV1PBmPRKQpoCToExZEG7alSFgLDRXwNskIMgO5KsLFO6g5IUvaq+44gq8qovQQ0zHWNksrZSGnTUD3O1va6ZTTaJXWzFFJHXVLvCdrfNC0+MOaRrqDoVfXSbrPTya8EyaLcfQKKtD2jN/8ASvljt+91iMFxXKbO1ad1rKKvs4RSHwP1jdyP5T7osxaLCnlXnR2Km0KKl7UO4I17UO5ikDLELMmDmoeRqCXOuvK6Ri6pGmReLVcGKQCQgxisyrwC9dSTjjum0EQa2yFw6K/i9EbI7hdIRjZxVirzWXhIlLVyy4Hrqgg9qGkHoiyUFVZuWiCElZfZLKga6phJKRc2PmlktQHWubaX8kUkeJRctlmq0WO612JxsA8Thc7eqztdEwjw6la41nkTNeQdCtDTVRliMbjq3xNPIjks+YrI2gkN7LdjEb3svi/fs7t/9Ro0PMBPIwvmcFW6CRsrfwu18l9Ris4Bw2cA4eousWNyqnRqjIjyFF7EEvLUJMxM3NQk7EErkavIh7V5BMFIKNlJqQ9ZcDVMhSjapHNNHZg52181TPJbf1V+bwoGpF+l/c9FplLvLqtsutlSG2XY7E8UEa2RWd4eAUWsU+7PBKec4oSoY46AjmjWxHmoPu0G4v5KBDVOkaQHMu0cR9kBLXRkhpAOvEa+XumFTmfmDTr+ll6DCM7R3jQXc+iy0VVD6cm7mNFrangOPqhaiqYAXMjuNrhui0cGCQtfqwE6b67dEJ2keA3I1p5aDQfRSYOukLj8CjTwW14/oj/4SQ6iM25kLjI3X8Qst6ximriGQ3sbj5rfdkKgyUcRO7bsP/U6fKyxNfH4P35LUf8AHMl4ZWflff8A+m/6R+H9aMtUS1XuYoPaghnMQM7UykCClUQDwuK57V1ZS0BdUsq81qUlZdapvYWi9j6fZUQ1DH3yuB5jiPMHUJR2TpogmPPxO9ByHX98VN1QL2BI2v8Av97qDZw82Frc+f8ApQdIur4YbKbYgoVcwY35qS50oC4aoDUkALEYv2ic4fywbcxvfVZ/EMarHty5Xn/FhPvYJgr6Oe0EBkEfetva++mn6IKv7SwZxGJASeX6L4rUvkY45swJ5ggqNLWHMHX1C10Z7Ps+H1TLSOLtSdPROH1AaLX1XyTC8XdsTbhfzOq3eJV9mZgdx9FizG5daLvGtZmvuFGpq4mjKSNBey+dz4nI6OwdsdBfqlWI4q4uzOcSbWKZKNjcntC11xoADtZDTSRyDcD6aL5vLK87X1RdCZRY3OnNN4f6OzVV8Vmkbi6d/wDHUNhP/k39CspTVj3CzgFtOwAuJzb8Y/Qo8NaZzVU8IlwVLgpBXhBTMTJ7UFOEEuevLsg1XkESovm7tr5LXyMc63OwupWUnR5muZ+Zrm+4KU+ZTYjXTZ6mN7/Cbkg6DjYDY+Sc02JMq4GTEBsuofbTxDf0OhReAUrYsPcH6Xe8H3slNdRQwU47h/jLg4i+/O374Jv34zPjTYRIXUwDjqMzWuOtuQdxy9eCbYPHZo223BuD1B4pN2al72luN9b+exTnC6LKPA7Lxtu0+bfqLFH6TdugSjEDmcC9zQ3k4aX6OR1RV92CXjK0bvFy0dTxb7HzS/E4e8YHB7chGpu0Zhbg4HVSCV1bBA1pLM7nC7WsGYW/O63DkFlsd7VB4LCHDp3mW3/Rv1TuroKOTWoYQ/K2zrkNtYWsQbadQs5i3ZaK5fA8a7XNva2/BMwXWT7/AFJzOI/K52YexQN2vuWNyObq5t9CObeXUJtWUGQODtXONyb3QtBRFz2NjaXuvoBueY8rLq5uYOHueGMF3E2HqvouO0hgijY83dbW2yG7EGmimMUbHVEps4FoADOhcdrcSnvbukc5md0IIAtdkhzi/QtsVz5Xa3Pj5/iGIWboddh91KOgihY2ascS54zR07Pjc07PkP8A62ngNykUvilA1yi9wdCLAmxC64yyPdI4+JxvffoBfgALBbxnWik7RWb/ACYYIh/gHOt/k690WzFmOhzzxNG3iiAa7e19PCbciseyWXUEEnhtbrfRNavMxjGnY66cD1bx9EWKVoI2NjIcXh8bxeOQbOHG44OGxC3PYhzGQPc5wGaQ7kbWFlgcADH080D9A208f9pBDXgeYO3RaikhDZmNPwhpefPMdPYBYvxufY3QcCLg3CrcEp7LVxmZJIdi8ho5NGycOUg7wg6hGyIGoQYXSnVeXJDquII8sXYxYqwNU2NSGZ7ZQGOikDRp3hPo43+q+UT1rmljgdWuB9ua+91UDZGOjfs4W1XzGXsJUd85hZ/L2EgItY7Hmt8bIzyj6NgtIxlMwBobmaHkDm4XP6q+kdwsgJHmnjiY92awawHmQLJlSR8Vhoa0A6W+yU432aZMxwBLSWkAA+G51vl8+ScsCIalljYOz7J4g54ILhqLkEEaEb8wq39hoSBZ72Hzzfqn9c0REkm0bjf/ABcdz5FBuxgN43HP/aPGvSQ/8eRONnveRzFgjaTA46Fr3QtDnBpIO73HZrfV1gmb8XAZncQxn5nafruqcEqY6p/eBjw2N12POge6xF+oHAeqdCHYnsqKNrnudmlkALzbRvEtHrx6Jj2jivGeXFNwg8WZeNw6Koj45jGB3qA5n425TpxIIC5T9j54mte85QdbcQN9eAWjqaYhkhc6waLg8iNR80fgeLiobZ3/AGbvrxtyCpyuHrNZSHDmHQscSqcQwws1BJsdRbULf/8Ajo81wduCg3DgXlzhZnFx22R2pyEWBQsAEmS7Wg3ufjc7QDrz9E+hgdNJM4gNLrDTgMoQdRM17mMjFoo/hA4nn++a7hVYf4yVgF7ZQB1yi/6o9Rv2J/oO0sA8gem/zT1yro6YRMDG7D9Sbk+6k4rQVSFAVJRshS+ocgwul3XV6Q6ryCbNKuYqWq5iQ7URBzSP3dBMp527PuOAKYtK82SwynT7KQGow9srWiTUAgi3MJjG22iHlnA0AJPIC6tgmza2I6EWPskCgovmsuhyWVtR/Kz8LkexIUg2JVea7eBWSxKobTgiOR2bk1xAHshscx0gljDbn9kNheFyTSBt925v2fUKz9q0FQB9RUQMnkc4OkaDmcToXajXpovtkTGgBrQABoANAByAWDwDsox4fJIHDK8tYL2PhHxXHXbyRfaXEKmnZFJC4Sg2DmOb4iDaxBHXSyd0Y2gCGxaQNjcTySfs92njqGn8EjdHxu+IEGx81zF6syeBu3FFMhJUQ99EWji4X8lk6umfR1FgTlIzCxsQDuOuvBbb+KZTlrPje46MG+vM7BZvEaSWqnkle4Na05GtHADXnrzRPio1tTO5ofHKCOeVtx8kqqO+kkHeSOeOROnsNFyOR1LIY3HQb+qaU7mk5vVXh9H0dmho2V/YnC3iSSok/ETl9SlVdXC4a3UmzAPNbugjyRtbxA1VFRLyqnFee5VPckK5nJXVPRFXNZJayo0Wa0qqKmxXUpqJdV5WJuwptVWdSaUhcHKwAHcXVQVjSpLo2gbCyjO2xzc9F1r1OVuZpHskKs+hI5JFWtcaJjWAl5JAHXMUzo5btPS6Gw6e3eRj8Li5vk/X9boL5lX4e5sojk0J3cdLc9eKd4H2hghaY3lpaRdztbnhlt5DRW9pqTvAXEbOyjqq/wD8/jc0Xc7MRe42vysnZfRmeC8I7fQsAjLTlBsDfUC+nmLK6p7UQyxBubM/Nytq19wRwHhss+7/AI4kJtHM3yeCPmL3QGIdiauIE5M4G5Yb/Lf5Jyf0bR+NyMmi7+MCOTMcuU2do7xE21O/ullDjtU0gOebcdBfmdfJJX52aG4NuNwoh7r3uffpb9FrqzrZYDUODrv1PjcM21/hbc+a1z6qNoBflOdwyAcyLk+Wtl8jLXuIDbn3TSjopDuXeHrt0CzeLU5Nh24hY6LvA1viAb1vw8xbis9gznBpbxbzVLZ3SObGScrNgmPd5SWtF3ODWgcyb6fNH5h/dM8DwWSYtmBAa13HidL2W+L0voIhDE2PiBr/AJHU/NUz1iCNmnshXVHVK568c0FJXo04PrZkjrJlOasKU1M6pNSEs+q8l802q4umMa+nmRSZNZL2y9VbnXPWzAVCiKtBh6jfVWoyjqEdBKkjXIyCWyQ7XNMbs4+F2/Q/7SHEKkxyNkHDQ9Wn93WpBDmlp2Kx3aZrmjKdvkpDXjOA8nS+b7JxTVjXcbcfusphmIXjDbhMo2OuLHXy+SC0rHg/dA1j3C+Ug9OPsgWd6OFhfZdqKSWQeHQ+f6pAeoxa9+8YDsLFo29UorZ4C0N/h4wddQ0c78ApVeEVgde5t/a5SZE/Z5d7oJaynz+FjQ396WU6uIRMLSbm23HX6pjNOIx/L3O55eSz1VNd9ybga+bufzTPovwHGMj78tT9lqeyVM5zjVSCzGaN5Z3cfQfMhZ2CB0sscDB4pHD2Gtz03Povpb2sjj7hvwBuTz5nzvqtVmF9biQuk9ViKSVtS5pLSdQbeyBdXLPVrsbzViGNWUrdULn8QtdWexg+sS+oqUPLMgpp1qRm0Q6deS50i8tYH1GOUotsiUxPRzH6arzu4+NymEHHIV10/JQGB6JpruIACCoKV0hsPUrU0NIIxpvxKYKspKXKLnUpD2wpA9pB/EPYjj7J1XYg2ManXkkQru+c4EaAW900R8xFQ6GSx2HsQtdg2Nsdx14LN41BmLwNSy/tdZqOsdGbtPot52g3H2ihxJp0dpw1RwmB1a7/AGvj9N2gJOpI9U5psZdu13zWeth2V9Flq76Ha26QYpUi1vdJ/wDzji0tJ33Ki2oGl9VlpLLn1Pwj5oTEC0C5sAB7BQrccij43P5W/U8FV2ZwmTEp88nhp4zd/I21yDmTx5D0WpGbWs7HYd3UJq3j+ZMLR33bH9zv7IuWS5VuLVeZwazRrdAB06Kulp76lFumRlu11DqJW8dHDrz9Vk5SQvqeIYUZ/wCU11gNXOtfXg1ZbF+xUzbllpB039lrjWeUYx01lETr1fTPYbOaQeoKDEi6MCXzISWRdc5DSFKSL15UXXlB9SjkRsL0vjHFGxBeeu8FZ0ywzDTIbm4avYRhBdZ77gcua1EUYAsNAFSK1yngawWAsELiWIhjdN1VieIBoICytfV5jum0SJ1NW6RxN0zo4xFES62axN+dzxWPoa0z1Ajaf5Uerz+d/wCFvkDr6LW18+SEh4uDp5X58kZhYnEMRja59xZx+ax9VK2+1k2xbCSXEsIcDrY6EeXNK5ILaSRu8xsuvHHLkFMrRxVkVXl2J9FQWt4ArrWm+jfdbZFf+Um/C73sVGSslf8AHI4+unsvMpydyAtL2R7IPq37ERtPjedh0HMo+Q/VXYvsm6sl3LY22L3W4ch/cV9aq2x00Ip4WhoA2H1PEniUbT0sVJCI4mgAbcyfzE8SkzgXu13K5crrfGBqaK5RrHFz+7j0I+N/5BwA/uPyS+WpfJKaanGo/qSnZgPAc3cgtJQ0bY2BrfU8SeJJ4lEjWpxRhgDWiwXnKTgopBVi2ExTtyyMDuvEeRXzftN2HdGC+Al7eLfxD7r6wQqJ4QVS2KzX54cCDY7hRcvqfa7sqyQgssJXGwA/F5j6rD1/ZSrjveFxA4jUfJdJylYvGxn7LynLCQbEEHkdF5aZfUaaLMbBafBsI/E/bkicPwxjBZovzdbfy5J5FHYLhjtrscYAS/FsQDBYFX4jV5G9VjsRqS46qtUinEa4uOiyOPY3lBYw6nc8vLqi+0OIZG5GnU7nkFlKWlMj9duK1x4/tZ5X8bLsSzKzMeJv6cE+rcSJd02+6RUjsrQBoNkRIdFm/a1PFddBHJcglh6beyVT4TMNWyMtzcCPqm1LQSP+FjnehTU9kqqQWsGj+530F0yixhzhpP8AUnHkxv1Qc1I1p0BPUlfRI+wjGa1FQB0YL+xP2TTBeytK83bEXNG73m5PQN2WuzPVkOxnZR9Wc5GSEHV1tXc2t69eC+u08EcEYYxoaxosAP3qeqvjjaxoa0BrQLADQAJdXT5tBsEWmQDUzF7rlAVkriRFCP5jhvwY3i4oieQizWi73aNH1PIBM8Lw4RN5vdq5x3cfoOQWWleEYYyBgY0dXE7ucd3E8SmC6VU94SEZCoFeLl5ScsuOIAzHYLo1WQ7S4s6aUUcHicf6luA/L9+iiKwiT+IqXy/gb4Y/X4netvktJI2yGwjDBBGG7niVfK5CKK2ihe6742E9QPsuK2RlyvKRxTQ2VlVOGhQqJwwLPV1fmVqVYnVFxWdxquETCdLnQDmU1e/S5QWGYR38hmkF2jRgOw5utxJ+gRDWIko5ZnXDXOJ6LUYT2Qnc0NsGDiTutxS4e0bNTumgtut9rWMkZrDexLG6vkLj00TynwOmj1Ebb83a/qjJpw3zSqqqHO3NhyQRFVizGaNF/wBEkqsakdxsOiqrH7r2EYU6Z2Y6MB1PPoFnWsi3DKB85uSQwHU8+gWtgiDWhrRYBRhiDQGtFgNlTWVFhYJnxm/VddU8Bslrnk7C5OwUnEnQbpjR0uUXOruJUfFVBRZfEdXnc/QdEcV2yoqJrbJCuonAQoluoTalQ2CCKa5eL7oF03BDYhiYibYAvkccrGDdzjsPuVJX2hxV7ctPTjNUSXDBwaOMjuTQjuy3ZmOjj3zyu8Ukh3c47+QVnZ/CO5DpZSHTyWMjuQ4Rt5NH3KYyzpD1Q9ASyLs86BfISgwRkBXlOFthquKRXjGI3JAKUskuUJNNmcvSS2AaNXnQBBGZDK7u27D4j9FraGkDQAAlnZ+gyNDeO5PVaWJgaEwWuxQgLk03ALr3oZ8lvNIRcy2p3S2sf7IqR5OpUYqLvDc/Dx69EEBh+HGV2Y/B+q08bA0BrRYBcijDRYCwXppQ0KkFqNTNlFuKUSvJNrXK7NMXO5o+jpsup+IqPjtJTZRc7ndE3VcswbuhHzFyQIkn5KhylGxRqJQwaoIadwbqUtnqr7KjEKwuKU12KNiHNx2agmVTXiNtyd9Ggbk8grMCgyuNRNYykeFo2YOQ69UjoQ5xEkmrj8Lfy8lpaHC5X+J3hHXf2UBz60uXGNcdro2nw1jep6ooabJWlIoHHfQKwU4aNN0XM63FA1NQApIly8l8lSSdCvI0sU6paxuZx0TTBIHOd3jhYnYflbwHnzWeoIO/nzHWOLQcnSbk+TRb1PRfQMHp7eI+ib/BDqgiyt1Ree6DLtFx01gpL5pbIN0nEqDpuJUqeIyG50aN/sFJOliMh/tH7sm7G2GmyriaBoBYBdllASEpJQEpqpS42UK2rubK6lYGjM75oK+kp8up3Up6sAaboCoxK+jVyniLtSpLC0uNyiY41ONoCDr8SawW4qQqecNHVZ6tqy4ndUSVxJN72SbEMQcDkjaZJHfCxu/mTwHUo9PiGMYqIuF3H4WjUlcwHs/LO7vHG2t8xG3lzTHs72OcH9/VHNIfwjYdPJbhgAFgLDkteMqMNwmOECwueLjv/pGl6rMiHmqLKQjvFU6pCWy1nVUuqCjTgipmJS+aRcklUDzQUMq8rQxeQn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876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data:image/jpeg;base64,/9j/4AAQSkZJRgABAQAAAQABAAD/2wCEAAkGBxMTEhUSExMWFRUXFxoVFxcYGBgaGhcYFxcXFxgYGhcdHSggGB0lGxcXITEhJSkrLi4uFx8zODMtNygtLisBCgoKDg0OFxAQFy0dHR0tLS0tLS0tKy0rLS0tLS0tLS0rLS0tLS0tLSstLS0tLSstLS0tLS0rLS0tLS0tLS0tLf/AABEIAQAAxQMBIgACEQEDEQH/xAAcAAACAwEBAQEAAAAAAAAAAAAEBQIDBgEABwj/xAA6EAABAwIEAwYEBAYCAwEAAAABAAIDBBEFEiExQVFhBhMicYGRMqHB0UJSsfAUIzNicuEHghVDkhf/xAAYAQEBAQEBAAAAAAAAAAAAAAABAAIDBP/EAB0RAQEBAAMBAQEBAAAAAAAAAAABEQISMSFBUWH/2gAMAwEAAhEDEQA/AD8isaxSDVa1i8j0oBqkGK/IptjUQ8cStaxXiJWCOykqjiRcbOii2NExxlQQLAuCMo6GkJ3RcdO0JwFQgdyVjKN3JNcoVRfonEXupXLjYCNwUQ95J8PDguOqbanTTbmpKgFFeZWNvZw9eisLWm+UjT92QQ7wq3FTcVDKpKnsuqXRItrV17UICY1BzUW5iqc3RSDuVEiJc1UStUQ9l5cK6pCAwq4NVgb0VjGKSLWK1rVINUmNUHWtUixTAV1PBmPRKQpoCToExZEG7alSFgLDRXwNskIMgO5KsLFO6g5IUvaq+44gq8qovQQ0zHWNksrZSGnTUD3O1va6ZTTaJXWzFFJHXVLvCdrfNC0+MOaRrqDoVfXSbrPTya8EyaLcfQKKtD2jN/8ASvljt+91iMFxXKbO1ad1rKKvs4RSHwP1jdyP5T7osxaLCnlXnR2Km0KKl7UO4I17UO5ikDLELMmDmoeRqCXOuvK6Ri6pGmReLVcGKQCQgxisyrwC9dSTjjum0EQa2yFw6K/i9EbI7hdIRjZxVirzWXhIlLVyy4Hrqgg9qGkHoiyUFVZuWiCElZfZLKga6phJKRc2PmlktQHWubaX8kUkeJRctlmq0WO612JxsA8Thc7eqztdEwjw6la41nkTNeQdCtDTVRliMbjq3xNPIjks+YrI2gkN7LdjEb3svi/fs7t/9Ro0PMBPIwvmcFW6CRsrfwu18l9Ris4Bw2cA4eousWNyqnRqjIjyFF7EEvLUJMxM3NQk7EErkavIh7V5BMFIKNlJqQ9ZcDVMhSjapHNNHZg52181TPJbf1V+bwoGpF+l/c9FplLvLqtsutlSG2XY7E8UEa2RWd4eAUWsU+7PBKec4oSoY46AjmjWxHmoPu0G4v5KBDVOkaQHMu0cR9kBLXRkhpAOvEa+XumFTmfmDTr+ll6DCM7R3jQXc+iy0VVD6cm7mNFrangOPqhaiqYAXMjuNrhui0cGCQtfqwE6b67dEJ2keA3I1p5aDQfRSYOukLj8CjTwW14/oj/4SQ6iM25kLjI3X8Qst6ximriGQ3sbj5rfdkKgyUcRO7bsP/U6fKyxNfH4P35LUf8AHMl4ZWflff8A+m/6R+H9aMtUS1XuYoPaghnMQM7UykCClUQDwuK57V1ZS0BdUsq81qUlZdapvYWi9j6fZUQ1DH3yuB5jiPMHUJR2TpogmPPxO9ByHX98VN1QL2BI2v8Av97qDZw82Frc+f8ApQdIur4YbKbYgoVcwY35qS50oC4aoDUkALEYv2ic4fywbcxvfVZ/EMarHty5Xn/FhPvYJgr6Oe0EBkEfetva++mn6IKv7SwZxGJASeX6L4rUvkY45swJ5ggqNLWHMHX1C10Z7Ps+H1TLSOLtSdPROH1AaLX1XyTC8XdsTbhfzOq3eJV9mZgdx9FizG5daLvGtZmvuFGpq4mjKSNBey+dz4nI6OwdsdBfqlWI4q4uzOcSbWKZKNjcntC11xoADtZDTSRyDcD6aL5vLK87X1RdCZRY3OnNN4f6OzVV8Vmkbi6d/wDHUNhP/k39CspTVj3CzgFtOwAuJzb8Y/Qo8NaZzVU8IlwVLgpBXhBTMTJ7UFOEEuevLsg1XkESovm7tr5LXyMc63OwupWUnR5muZ+Zrm+4KU+ZTYjXTZ6mN7/Cbkg6DjYDY+Sc02JMq4GTEBsuofbTxDf0OhReAUrYsPcH6Xe8H3slNdRQwU47h/jLg4i+/O374Jv34zPjTYRIXUwDjqMzWuOtuQdxy9eCbYPHZo223BuD1B4pN2al72luN9b+exTnC6LKPA7Lxtu0+bfqLFH6TdugSjEDmcC9zQ3k4aX6OR1RV92CXjK0bvFy0dTxb7HzS/E4e8YHB7chGpu0Zhbg4HVSCV1bBA1pLM7nC7WsGYW/O63DkFlsd7VB4LCHDp3mW3/Rv1TuroKOTWoYQ/K2zrkNtYWsQbadQs5i3ZaK5fA8a7XNva2/BMwXWT7/AFJzOI/K52YexQN2vuWNyObq5t9CObeXUJtWUGQODtXONyb3QtBRFz2NjaXuvoBueY8rLq5uYOHueGMF3E2HqvouO0hgijY83dbW2yG7EGmimMUbHVEps4FoADOhcdrcSnvbukc5md0IIAtdkhzi/QtsVz5Xa3Pj5/iGIWboddh91KOgihY2ascS54zR07Pjc07PkP8A62ngNykUvilA1yi9wdCLAmxC64yyPdI4+JxvffoBfgALBbxnWik7RWb/ACYYIh/gHOt/k690WzFmOhzzxNG3iiAa7e19PCbciseyWXUEEnhtbrfRNavMxjGnY66cD1bx9EWKVoI2NjIcXh8bxeOQbOHG44OGxC3PYhzGQPc5wGaQ7kbWFlgcADH080D9A208f9pBDXgeYO3RaikhDZmNPwhpefPMdPYBYvxufY3QcCLg3CrcEp7LVxmZJIdi8ho5NGycOUg7wg6hGyIGoQYXSnVeXJDquII8sXYxYqwNU2NSGZ7ZQGOikDRp3hPo43+q+UT1rmljgdWuB9ua+91UDZGOjfs4W1XzGXsJUd85hZ/L2EgItY7Hmt8bIzyj6NgtIxlMwBobmaHkDm4XP6q+kdwsgJHmnjiY92awawHmQLJlSR8Vhoa0A6W+yU432aZMxwBLSWkAA+G51vl8+ScsCIalljYOz7J4g54ILhqLkEEaEb8wq39hoSBZ72Hzzfqn9c0REkm0bjf/ABcdz5FBuxgN43HP/aPGvSQ/8eRONnveRzFgjaTA46Fr3QtDnBpIO73HZrfV1gmb8XAZncQxn5nafruqcEqY6p/eBjw2N12POge6xF+oHAeqdCHYnsqKNrnudmlkALzbRvEtHrx6Jj2jivGeXFNwg8WZeNw6Koj45jGB3qA5n425TpxIIC5T9j54mte85QdbcQN9eAWjqaYhkhc6waLg8iNR80fgeLiobZ3/AGbvrxtyCpyuHrNZSHDmHQscSqcQwws1BJsdRbULf/8Ajo81wduCg3DgXlzhZnFx22R2pyEWBQsAEmS7Wg3ufjc7QDrz9E+hgdNJM4gNLrDTgMoQdRM17mMjFoo/hA4nn++a7hVYf4yVgF7ZQB1yi/6o9Rv2J/oO0sA8gem/zT1yro6YRMDG7D9Sbk+6k4rQVSFAVJRshS+ocgwul3XV6Q6ryCbNKuYqWq5iQ7URBzSP3dBMp527PuOAKYtK82SwynT7KQGow9srWiTUAgi3MJjG22iHlnA0AJPIC6tgmza2I6EWPskCgovmsuhyWVtR/Kz8LkexIUg2JVea7eBWSxKobTgiOR2bk1xAHshscx0gljDbn9kNheFyTSBt925v2fUKz9q0FQB9RUQMnkc4OkaDmcToXajXpovtkTGgBrQABoANAByAWDwDsox4fJIHDK8tYL2PhHxXHXbyRfaXEKmnZFJC4Sg2DmOb4iDaxBHXSyd0Y2gCGxaQNjcTySfs92njqGn8EjdHxu+IEGx81zF6syeBu3FFMhJUQ99EWji4X8lk6umfR1FgTlIzCxsQDuOuvBbb+KZTlrPje46MG+vM7BZvEaSWqnkle4Na05GtHADXnrzRPio1tTO5ofHKCOeVtx8kqqO+kkHeSOeOROnsNFyOR1LIY3HQb+qaU7mk5vVXh9H0dmho2V/YnC3iSSok/ETl9SlVdXC4a3UmzAPNbugjyRtbxA1VFRLyqnFee5VPckK5nJXVPRFXNZJayo0Wa0qqKmxXUpqJdV5WJuwptVWdSaUhcHKwAHcXVQVjSpLo2gbCyjO2xzc9F1r1OVuZpHskKs+hI5JFWtcaJjWAl5JAHXMUzo5btPS6Gw6e3eRj8Li5vk/X9boL5lX4e5sojk0J3cdLc9eKd4H2hghaY3lpaRdztbnhlt5DRW9pqTvAXEbOyjqq/wD8/jc0Xc7MRe42vysnZfRmeC8I7fQsAjLTlBsDfUC+nmLK6p7UQyxBubM/Nytq19wRwHhss+7/AI4kJtHM3yeCPmL3QGIdiauIE5M4G5Yb/Lf5Jyf0bR+NyMmi7+MCOTMcuU2do7xE21O/ullDjtU0gOebcdBfmdfJJX52aG4NuNwoh7r3uffpb9FrqzrZYDUODrv1PjcM21/hbc+a1z6qNoBflOdwyAcyLk+Wtl8jLXuIDbn3TSjopDuXeHrt0CzeLU5Nh24hY6LvA1viAb1vw8xbis9gznBpbxbzVLZ3SObGScrNgmPd5SWtF3ODWgcyb6fNH5h/dM8DwWSYtmBAa13HidL2W+L0voIhDE2PiBr/AJHU/NUz1iCNmnshXVHVK568c0FJXo04PrZkjrJlOasKU1M6pNSEs+q8l802q4umMa+nmRSZNZL2y9VbnXPWzAVCiKtBh6jfVWoyjqEdBKkjXIyCWyQ7XNMbs4+F2/Q/7SHEKkxyNkHDQ9Wn93WpBDmlp2Kx3aZrmjKdvkpDXjOA8nS+b7JxTVjXcbcfusphmIXjDbhMo2OuLHXy+SC0rHg/dA1j3C+Ug9OPsgWd6OFhfZdqKSWQeHQ+f6pAeoxa9+8YDsLFo29UorZ4C0N/h4wddQ0c78ApVeEVgde5t/a5SZE/Z5d7oJaynz+FjQ396WU6uIRMLSbm23HX6pjNOIx/L3O55eSz1VNd9ybga+bufzTPovwHGMj78tT9lqeyVM5zjVSCzGaN5Z3cfQfMhZ2CB0sscDB4pHD2Gtz03Povpb2sjj7hvwBuTz5nzvqtVmF9biQuk9ViKSVtS5pLSdQbeyBdXLPVrsbzViGNWUrdULn8QtdWexg+sS+oqUPLMgpp1qRm0Q6deS50i8tYH1GOUotsiUxPRzH6arzu4+NymEHHIV10/JQGB6JpruIACCoKV0hsPUrU0NIIxpvxKYKspKXKLnUpD2wpA9pB/EPYjj7J1XYg2ManXkkQru+c4EaAW900R8xFQ6GSx2HsQtdg2Nsdx14LN41BmLwNSy/tdZqOsdGbtPot52g3H2ihxJp0dpw1RwmB1a7/AGvj9N2gJOpI9U5psZdu13zWeth2V9Flq76Ha26QYpUi1vdJ/wDzji0tJ33Ki2oGl9VlpLLn1Pwj5oTEC0C5sAB7BQrccij43P5W/U8FV2ZwmTEp88nhp4zd/I21yDmTx5D0WpGbWs7HYd3UJq3j+ZMLR33bH9zv7IuWS5VuLVeZwazRrdAB06Kulp76lFumRlu11DqJW8dHDrz9Vk5SQvqeIYUZ/wCU11gNXOtfXg1ZbF+xUzbllpB039lrjWeUYx01lETr1fTPYbOaQeoKDEi6MCXzISWRdc5DSFKSL15UXXlB9SjkRsL0vjHFGxBeeu8FZ0ywzDTIbm4avYRhBdZ77gcua1EUYAsNAFSK1yngawWAsELiWIhjdN1VieIBoICytfV5jum0SJ1NW6RxN0zo4xFES62axN+dzxWPoa0z1Ajaf5Uerz+d/wCFvkDr6LW18+SEh4uDp5X58kZhYnEMRja59xZx+ax9VK2+1k2xbCSXEsIcDrY6EeXNK5ILaSRu8xsuvHHLkFMrRxVkVXl2J9FQWt4ArrWm+jfdbZFf+Um/C73sVGSslf8AHI4+unsvMpydyAtL2R7IPq37ERtPjedh0HMo+Q/VXYvsm6sl3LY22L3W4ch/cV9aq2x00Ip4WhoA2H1PEniUbT0sVJCI4mgAbcyfzE8SkzgXu13K5crrfGBqaK5RrHFz+7j0I+N/5BwA/uPyS+WpfJKaanGo/qSnZgPAc3cgtJQ0bY2BrfU8SeJJ4lEjWpxRhgDWiwXnKTgopBVi2ExTtyyMDuvEeRXzftN2HdGC+Al7eLfxD7r6wQqJ4QVS2KzX54cCDY7hRcvqfa7sqyQgssJXGwA/F5j6rD1/ZSrjveFxA4jUfJdJylYvGxn7LynLCQbEEHkdF5aZfUaaLMbBafBsI/E/bkicPwxjBZovzdbfy5J5FHYLhjtrscYAS/FsQDBYFX4jV5G9VjsRqS46qtUinEa4uOiyOPY3lBYw6nc8vLqi+0OIZG5GnU7nkFlKWlMj9duK1x4/tZ5X8bLsSzKzMeJv6cE+rcSJd02+6RUjsrQBoNkRIdFm/a1PFddBHJcglh6beyVT4TMNWyMtzcCPqm1LQSP+FjnehTU9kqqQWsGj+530F0yixhzhpP8AUnHkxv1Qc1I1p0BPUlfRI+wjGa1FQB0YL+xP2TTBeytK83bEXNG73m5PQN2WuzPVkOxnZR9Wc5GSEHV1tXc2t69eC+u08EcEYYxoaxosAP3qeqvjjaxoa0BrQLADQAJdXT5tBsEWmQDUzF7rlAVkriRFCP5jhvwY3i4oieQizWi73aNH1PIBM8Lw4RN5vdq5x3cfoOQWWleEYYyBgY0dXE7ucd3E8SmC6VU94SEZCoFeLl5ScsuOIAzHYLo1WQ7S4s6aUUcHicf6luA/L9+iiKwiT+IqXy/gb4Y/X4netvktJI2yGwjDBBGG7niVfK5CKK2ihe6742E9QPsuK2RlyvKRxTQ2VlVOGhQqJwwLPV1fmVqVYnVFxWdxquETCdLnQDmU1e/S5QWGYR38hmkF2jRgOw5utxJ+gRDWIko5ZnXDXOJ6LUYT2Qnc0NsGDiTutxS4e0bNTumgtut9rWMkZrDexLG6vkLj00TynwOmj1Ebb83a/qjJpw3zSqqqHO3NhyQRFVizGaNF/wBEkqsakdxsOiqrH7r2EYU6Z2Y6MB1PPoFnWsi3DKB85uSQwHU8+gWtgiDWhrRYBRhiDQGtFgNlTWVFhYJnxm/VddU8Bslrnk7C5OwUnEnQbpjR0uUXOruJUfFVBRZfEdXnc/QdEcV2yoqJrbJCuonAQoluoTalQ2CCKa5eL7oF03BDYhiYibYAvkccrGDdzjsPuVJX2hxV7ctPTjNUSXDBwaOMjuTQjuy3ZmOjj3zyu8Ukh3c47+QVnZ/CO5DpZSHTyWMjuQ4Rt5NH3KYyzpD1Q9ASyLs86BfISgwRkBXlOFthquKRXjGI3JAKUskuUJNNmcvSS2AaNXnQBBGZDK7u27D4j9FraGkDQAAlnZ+gyNDeO5PVaWJgaEwWuxQgLk03ALr3oZ8lvNIRcy2p3S2sf7IqR5OpUYqLvDc/Dx69EEBh+HGV2Y/B+q08bA0BrRYBcijDRYCwXppQ0KkFqNTNlFuKUSvJNrXK7NMXO5o+jpsup+IqPjtJTZRc7ndE3VcswbuhHzFyQIkn5KhylGxRqJQwaoIadwbqUtnqr7KjEKwuKU12KNiHNx2agmVTXiNtyd9Ggbk8grMCgyuNRNYykeFo2YOQ69UjoQ5xEkmrj8Lfy8lpaHC5X+J3hHXf2UBz60uXGNcdro2nw1jep6ooabJWlIoHHfQKwU4aNN0XM63FA1NQApIly8l8lSSdCvI0sU6paxuZx0TTBIHOd3jhYnYflbwHnzWeoIO/nzHWOLQcnSbk+TRb1PRfQMHp7eI+ib/BDqgiyt1Ree6DLtFx01gpL5pbIN0nEqDpuJUqeIyG50aN/sFJOliMh/tH7sm7G2GmyriaBoBYBdllASEpJQEpqpS42UK2rubK6lYGjM75oK+kp8up3Up6sAaboCoxK+jVyniLtSpLC0uNyiY41ONoCDr8SawW4qQqecNHVZ6tqy4ndUSVxJN72SbEMQcDkjaZJHfCxu/mTwHUo9PiGMYqIuF3H4WjUlcwHs/LO7vHG2t8xG3lzTHs72OcH9/VHNIfwjYdPJbhgAFgLDkteMqMNwmOECwueLjv/pGl6rMiHmqLKQjvFU6pCWy1nVUuqCjTgipmJS+aRcklUDzQUMq8rQxeQn//2Q=="/>
          <p:cNvSpPr>
            <a:spLocks noChangeAspect="1" noChangeArrowheads="1"/>
          </p:cNvSpPr>
          <p:nvPr/>
        </p:nvSpPr>
        <p:spPr bwMode="auto">
          <a:xfrm>
            <a:off x="155575" y="-1790700"/>
            <a:ext cx="287655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4" name="AutoShape 10" descr="data:image/jpeg;base64,/9j/4AAQSkZJRgABAQAAAQABAAD/2wCEAAkGBxMTEhUTEhMWFRUXGBoYGBcXFxcYGxsdFxgXFxgaGxcYHSggHRolHRoYITEhJSkrLi4uFx8zODMtNygtLisBCgoKDg0OGxAQGy0lHyUtLS0tLy0tLS0tLi0tLS0tLS0tLS0tKy0tLS0tLS0tLS0tLS0tLS0tLS0tLS0tLS0tLf/AABEIAK4BIgMBIgACEQEDEQH/xAAcAAABBQEBAQAAAAAAAAAAAAAFAQIDBAYABwj/xABCEAABAwEFBQUFBgUEAAcAAAABAAIDEQQFEiExQVFhcYEGIjKRoQcTQrHBIzNi0eHwFFJygvFTkqKyFRYkQ8LS4v/EABoBAAIDAQEAAAAAAAAAAAAAAAECAAMEBQb/xAAsEQACAgIBAwIFAwUAAAAAAAAAAQIRAyExBBJRIkEFQlJhcRMykRSBobHB/9oADAMBAAIRAxEAPwDy5+pSgLnDMpCVYylHOV267JU4zoNOe9VoYS9waOvAI/FHQADRKEUMUkcdSpIYupVO0252MQ2ce8m2mlWt38K8TkE0YuRGXZ7TFCA6Q0qMm6k9PqVFZpLXaKe4jETP536nlUfIKzZbogsrRPa5A+Q6F3ez3MZ8RG8+ibHfdrtjjHYIS1uhflUV2ue7us5DNaIQ+n+XwKy7H2UZQOtloc4cXBjehdn8lcjtN0QgZRPNPhYZDlvJyr1Ul2+zKWQ4rZaSSdWx949ZH/QI+3sbc9mzlDK75pyf+OIAeSPdj4cm/wABUX4Azu3lijp7qOR39kcY86qI+1JlaNsxptxTAHywkLSRW24oqYf4So/lZ7w+jSp29sLoGQMdAMqWZ3/0RUcftjkw78oyzfai062YdJv/AMq5Z/abE6uKzv1+GRrvnRHWdr7oc7Mx8MVnOX/Bcb0uSXJ38L/dHg9cIRccfvikD1fUCx2ouyc0mi5e8ha4f7m1Kil7I3bac7LOGOpX7KTFr+B2YHAUR+LsfdNpFYhHzhnI/wCId9EKvL2VfFZrQR+GVtf+baEeSEZYk/TKUfzwRp+6TBs9z3nZM2EWyIfB8YA4HPyJ5JbuvmG0HCKxSjWN+RrtAO08MjlooZL1vS7jhtLDJHoC/vtP9Mwzb18kRdNYL2bh+5tNMiaB9RphcMpBlpryTTxurkrX1R/6gJ+P4Y2ez+n78lStELS0tcKgjMb/ANU6C2y2aUWW3ak0in+F7dKO/XMVz3oheFnoKjLhuWdwcHsN2eZXrd5hkw6tObTvH5jRUy1b28LC2ZpYcq5tO4/qsPJGWktcKEGhHJTt0CyBK0rnNSsRSITNK4mi5zckjWJqI1Q6q4pAE4hBoZC4VyUJrlEg2OXFIGriVKD3HFcGpWp9EyiHkaGrqJ1ElE3aI3QTid3RlsC5JE3ujkNq5NQLMo8ZlIE54zKvXdd5cQTkNm8/osTCi1d1nwj8TteW5FYrPmOKsWazNb3jnT1UV63gLPFjpWR1Q3gd/IIxi26JZRvO1OLhZYPvHeN3+mNuY20OZ6Kea1Q3dEGsGOVwrnq78T9obrRu3zKhgAsNmdLJ3ppDUg7Xahp4CtTxV/spcYaTbrae+R7wY8gwHRzq7dw2ZbVd6Ut8f7YUh/Z/sjJaXfxFvc7PwxVoaajER4G/hGe+maOXj21stjb7iyMbM9uVG92FhHEeI1Pw8c1i+1Pa99pJjiqyDSmjpBvfub+HzQCNmmxbMXTPJvJx4ElOuDSXn2stlozkne0fyRExt8mmp6koMGVNdu86mqjZMBoK800SlxXQxxjDSRQ23yWGt3lWMGW1VYmb1cbQjd+gVl2QfHHlopA2hUQOaeHZokJKNqCMjv0KPXX2rtsFPdzucAPDJWRuXB2Y6FAQ4V5p6ScIyVSQU2j1C5vaTBKPd2yMRk5F1McR2Zg1LeoISdo/Z9DOBNYS2N3iDWn7N24tI8B5Zcl5Y4or2d7UT2J32RqwnvRHwHf/AEniPVYp9G4Puwuvt7FiyJ6kaWx3i20g3dejCJWmkcrsnB1KCrv5tztDoVZuh8sbnWK05vYKxvp95GKCufxDQhFLbBZb6sxfGcE8YAFaYoydjqeKM7/kVnbBa5ZgbLP3bdZiXRucfHh+EnbUGh3gg6hZH6k9V5Xh+V9huC7bLNQkbNQsj2lsVR74DNpDZP8A4uW2nkEsbZG/EK0OoIyc3mCCOiGy2YGoIq17S0j1H18lTt6AzzdK1WLysToZDG7ZmDvGwquCokQmBStCY0pzXIqxpMfRcmuckcdyehbHBOIUQ4p4KDCKQuXAJyKCKGp9EjDsUhKZFiWiIpAufqlViKpPZejbkOQSqSId0ZbAuUr7EAd3WSpxO6DrqtDZIqCu1UIm0o0bMkYqP0WBIggFXBuVBn1/RA7v/wDVWoyH7qLw7iQe79XHopu0Ft91BhHjkNMtcPxeenVQ28GyWRsLfvpjTLWrsnU6UarYJpfdhW2TXfF/HWwvd3rPB4QdHO19SC48AEL7XdoTaZDFGfsWHUfG4fEeG4dVdvi1CxWZtkiP2j2nG4bA7xdT4RuAWSj7ui0dNj75dz4XAZOlRNG2nVSPeAKkqqZqHLMr0bsd7NDK0Wi3FzGmjmwjIuH4jsB3DNbsueMFZUoNsxF2Waad2GGJ8hOxgJO/OmnVbG6vZleMtCY2RDfI8V/2tqV69ddlihYI7PGyJoHwgCvMgZniVclnIFBr8uq58/iE/lRasK9zzSy+yF+RmtrBlnhjJ+bgicfsns9M7XKTwa3bwqtwKkVPknOka0d5zW0PxODeSol1ub6h1ii/YwzvZLAc22qUHiwH5OCqTeyeQfd2xp4PYW+tStvar/szPFLU7mte7/qFB/5ts4NKS03iMn6pF8SyR+cs/pG+Is85tvs5vFmjGSjfG8V8jRZm1WWWJxbLG+Mio77SNNdV7nZu1FkJp77AfxNeyvVwoiNpgitEeGRsc8Z5Oz3g7+S1Yvij+an+CmfTNc2j55D8k1zK5r0rtF7MhQvsTzv908jP+l5PkHea82tULonuZI1zHt1a4UI6LqYs8MquLM8ouPJNddvks8glidhe09DvDhtB3Ladp7U212aO87O3BPZyGzMGZaNak7Wg6Hc5wWCqDqifZm+v4eWj84JW+7lGzA7Imm9pofPelz4r9a5X+V4JGXsz0Ilpb7xvhfSUAad4DF6mvmq0sOo3Go8/ySXPA5kJszz3oXPjr+GuJh5Fj2lTxOBaDvGfMZLk1TLGAu0V0idmXjaKtPrTr9FgOeR2r1d0exYPtdYPdye8aO5J6O/VF8AQEa5StCjjYpwEiexqFouclanFWJgoiJS1Tk3CitkehwStSBLRRoZMc1OLlElxKJDWOSpoKUOVqECcR7oz2BImRaDkFyWwnWWOr67B+wruKuR0GZ6JRGGiiFX7a8EeFubpO6B5fmAsSVugEV3D+JtJncKRRZNr+GpbXl4j0SWC1CSaW3SfdQgiIHWuynGhJ5uG5Q3uTDBHZI85ZKYgNe8dOp9Aq3aR7Y2R2RhqI83ne45/UnqFel3Ol76/sMtIDy2gyPklf4nZ8uHIDLoq7j5nYrFnPdf/AE/UIn2Tuz30oJbiAOlPFuaOZ9AVreRQTS4QKtms9nnZxkZbaJwHPP3bCKjg6nyXrUcDi33krg0fiOEU6rB2S9vck+6LHzZgvIDmR0ywsbo53HwjTNFIAT9pK98rzn3iDnw2NHILiZ+sTlRtxdM5K2EL27Z2Wz6CSd2mGJopu8byBTlVZq2+0e0Pys8EcXF9ZHeVQ0eqmtl2NcHOlc1rdSSdM/2N6zM94QxurHZ5XNHxUwg8cJz86LN+vJmldKgjYr+tsklJ53kVNADgbpoQ2n7K1l1xMOE4RUiqyFhtsM4qwFrhq12RHTojF2XiGkYtizzk29mnHDtVI0FogbjaCK5Hko7TZwDkKA9P3kppJgXCmYyHWhP1Vi1Mq3MbumzRJoa3oDXjZQW5bRQnggFstDrN3rO58Tt7DSvAjQjmFqbW0htctqzluiLwQTQclYqWyuVtUWbi9qbmubHbY6t097EM+b465ji3Pgthe10WS9IcbXtfkfdzxkHDwO8b2n0XkF7XQ6v2bC8jOg1/JX+y/vIpawyOgkNA5uldwfG7unmRyK14uq7NoyT6RsH9orhnsUnu5m5HwSCpa8bwTt4INWtar3QWhtqiNmvBjcLshKzJpOx2ecbq8SOOxeRdrez0lhn90/vNIqx9KBza/wDYbQvR9J1sc8afJy82B43s1vZy8ffQxEn7SpgfxLGOMRPEsoP7Ffuh+KMHifXP6rJdhJ6TGKviLJG/1RuofNjneS1dyDuvG6V48nub9Fkzx7ZsEXaL2DXJCb1sDZY3Ru02HcdhHJHRtoqs7KFVWGjy6SyOjcWO1B13qNwWs7QWOvepntWWkZQ0S8MdbIiV2JKWpidMLQ7EuxJgTwnQjFaU5pzXBuScNUdh9hybRSBIWKdzDFWRVStSUT8KeLYGghFTCOQSp0Te6MtgSJ9ilu0HZ0QRhD7U97/BA31pXLjr6I1Ke95lZm3z4YMDfHO8k8sWQ6mg6LDFW6CPud2J81ul8LK4RxOwcgQBzWatFoL3Oe41JNTzR3tK/wB1HFZW/CA95G1xr9anyWb28AtON/N54H+xdsTC5jwNThFN9XACi3kUH8HA2ztNJ5G4pXjVjXDJrTsc+hFdjR+JB+x1hbFGbbMKta6kUdfvHjQU3DU/oljmklke5xLnOJe456k1NNwGQA2AALF1eWl2ovwwt2GbhgxODGtNBTwgUC2FstbIGd8UOoqcz0H13oX2egbZme8e4ux0AaMjyqhvae0/bAChJyaB4W0oTx2/NcWT3o6+OOhs94PldVx4hvwj+3Qcz5p8Dq5BzSeB/JA76sUszWNYBQOq4E0DsvU7kPs3Z+0MPdaGhzs3VbUDLdmRlonWKElblsWWacXSjo2ljgDZWEgbjyOXzT+0RERxs8JryqNfMfJSWlzAaVJaaUcdRvr+aA9qbSTA2MHEagAgeZJ5KmK9VF7VqzR9n7e5wcBmCA8E8lropsQBNF572OlJbhPiAoCBqHDJbSzWrEKVJNaU7tcuAG9Hh0I9ojvy0UbRup/RAHzAN71VavUkSUzNR+oQu1kuNKV2bgPzS9+x1DRE+2YRixNY07TTPlXVNhviFxo4tlptYw4h/c3P0Qy9OzYtL6uloKUAoTSm7dVEbn7LugeZhMHOcwx0ewkYe7xFTkNqtisVW3sqk810o6NXc15MlbQSB7R3anIg7GuB8qqe+bI20wmxz0a6tbPIc8D6UDSf5HadVlYLtfHJ7wkvBbhe3IVBNfMbEeY8PYGucKtyDidW7OqOHqHjmnFgzdOpxpnnV1udZrSwvBa+KUB7Tso6jgelV6RdPimp/qvP/Nx+qyPbezYniVubi0iQ7/dgYX8SWa/0It2GtbpWTE64m+dM16TJkWXHHIjz/Y4ScWa6JvdFf3VQWpuSuMZ3RyUFqGRHD9lZggS3R1BWIt8NHFb2RlQsrf0IBrRPyAzj1CSrEqrEKWOtjw6qkCgCeHIphonDl1VDjT2lN3EomBXFya07EpRUgVQ1pTvVNASq1MQJRDIcguSRPyHILk/cQmtDqOQey2QPtkbfhjbi5akV6n0V69HIY+YxwzzV70gbEw7QMw4+VVgT2FIAX3a/eTSPGhcQ3kMh6JLnux1omZC3LEc3HRrRm5x4AVJ5Kr8gtRckXurK+Qjv2gmNpOoiZQykf1OwM81fOahCx4q3Rbve1teWtiqIoxgibtw7XH8Tz3jzA2J92MI0Jz2fvRDxrnp6n8kYu+AnXLc3ZTe47lw5yb2zowiloNxve/IvLgNCAOQAoM+anZYWHIZO1o7MHrvUcLgBRvhrQHQvO4DYOO5FbLCMgaYvl+ixyWzoQqiFt3ADwkeeX6JH2WlDTLcrZGtC4jcSaeWxU7VaKHJhJ46JEWNMqSjCCSMhvQG+bScDqZDXyWgbA53fecWemgGwZILfUGOV0Z0BYeBLaforoLZVNtId2UkcxgdTMCoG/aBzWmu54DdakmqAMe1rxh2HMdKfMo9YYMmjPIJcnIIC2xlS2mZ289ijdZXkVGhyqiD20y3qcQ4RQ6USUWpgcXUXEHFhpoKHP1RNjKDQ1HrvTjUCo8lKbSSMIiz36qUPbKwa15FRU12mg8grc0DSKFoG6mSiha41pl0VuSLLNRAkZbtHZ/s3looWgkccjUdWlwVX2cuynb/QfmFob4hxRu3hprxyWb9ndMTxvaF3ugnfTyXhnC66NZUzexPNBtTZ8xnkliGQ/e1JM3LjmrUZAZI1ZvtDH3SaaZrR2kHqhVvixMcN4Vi2KzDPUae7aE0FVvQ8eSORMCdMVFiUQ8nsnCe1RtUjVahGyVKowlCZUI2OcmlcSlj3pwIIRUoOQXJ8bBQcguU2MV70BpTcszeUxLWs+EEu6kD99VrJRiaR8TfULM3nFkVjj+4IKs1nL3NY3xOIA66LXXozC/3bdIWtiHQYnHq5xUHYWxD3htEngiBPUAn0H0SwYnDE/Jzi555uJdT1S9bPSii/p1bsiZHmK8Ko5d4Dw4uNGNzfx/lby4IQ/VGbiixvbH8OKrumQr6nqubLg2w5DlmYW0kcBjcKMbsaNpPLbvJARCw8a6Ek7anTqh8k2IufoNGjc0eEczr1V+zGjRx+aySN+MJRx92mQFPPnwUElkGZI5b9VJGdK/vd9USkYA3OgpnXlmilYZOgRJZx7t1Rs3dclhbwtrXO7uZOTumnmr/aztC57/dsFGHJuw8XHhnpyVK57sAYXHNxr6KxJR2ymbb0iW5KE113+i1FhkoTxCx9zuLJ3NI21HI1+q1ljYS2tKngq8i9Q+J62FsTXVzzFKDMjzOqijtVCWnMa9KUopDZqNzKolocNKEKK0F02GbK0OFW05qRsZGzX9hZ4zus5bIPu3ePbh/EtVZpxI0OCNDW0QtiA06pkzqiillVapNUjCvJTt5+ycdoaa+Rp5rK+z0UcTrlTyA/Naa/LSI4ZTvaQK8Rks97PfDX+qnLFT6Ls/D9YZflHI6/c0beHT970x+qWMZcf8pSNMloMJQtooVQtDMqIlbGVKH2mtDl+9VbFoVnnVrykcBvUJCI33BSV3Gh8wqWFJJWFMrSNTGhWXtURYgkNYjSpWFQhTAK1CslJXKMKQIoA12aRhUhCQDcmSIEYyaDkFydGMhpoFylFliV7wcMwUPvWzbaZbk6x2ilWHQmoO47lfmZibRY0wFS4KCyzM3uAI3BwaNOhFU17VRc90TiW5g5EHQjd0OYVpswIBGh3qnOrfcX4ZUqK8jlpOyZGGZ52MPqDmszPqtB2MdidLEfjjd+/VZJrRrxv1BWWuFn4v8AA8gFdskuL6ckFtFoJhiPGlOOEondrllktG2D2H7NXLRJfE3dLBt1PDcmxPoK7AobW/I13Jb0Wpb2YG8oXC0Ncc20Irzp+SOWNtGUB2Jk8WJV/wCEOgq3JP3WtiPTJ/4YNfi4a81p7skApUCixc90vrUSOaRzP+Udu60voA4ZjaAQDTmnST2JZpp7SCOSERy5kAVr9fopGsc8VOXmkw4SaDdRB+QxoIMs4dEY3CocKFD7gtL4nOgec2GgO8fCfLLorUFoodeaHX53XsnH9L+RIoeh+ZVb2XQXsaWSYFUnz0Joo45qtGSgfn5FLVgejH+0a9yyFrR8RPoPpWvQIv2GjDY4xuhFfNZX2kStcIIh4i5zieFA1bXs7Fg92NohH/Y09F2cGsaSOLndzbNFG4aKcKnDqVbp3aq5GUqWneqtpbkVanPh6qraf8q2DFZjO0gGMHh9UHVy+bR7yVxHhGQ6KkxM+QIRzVG6NWCkCmglYMXNaVbe3JMorEkgMjaE4BKVwT+wohG5dROapMGSiVkssxjIcguViNmQy2Bcm/TJZnn6lFrG7EziMj9EFnJFclcuK0d5zTtFR01XNSotbHWxlVQs8zACxzg0g7TStdyLWxuazV6x0cpKN6GjLtdhJxBAIIOyoNdEU7MTYLRGd5w+YWXuqWji0/EKjmP0RuzPwkOHwkHyWXLCtGrHO9h+948Ac3Y2Vx6ZH5ORG7hVxA309cyqV+Mxyin/ALjCRzwU+gV3so/GHOP8wWKXB0IvYUdKfeiP+VuI/wB1Q35FUL8tmFtK7dFatdW2pw2PjYWn+nECOmXmhN8WclzidABnzVdbLu59pBdr8RPFG22eg3FtPI6fvisaztFCw4Wh5NQPCRQnTVaiOK1OexjwGB9QCKHwjEa8aJpYpJ8CwnB8sL2Zjakk/vI6K9JE05g55dBWqz0NzSvmkjfK8YADUDXETSgrwVm19kpRI0RznC5tS46gilQaKyMZUCUsd/uDk7RSgP7CpT90cgD+XqorR2RIw4J5HVNCcteXNV7R2cfG2V/vnYY2l2fAE7UzhLwIsmLyJiIJUj6PY5h0cCCeYos72cvSWVmKWLCDpQ1J8xotNDECCSCNvNUyTTovi9WPuOroBXxNydzGR+SWZ/d5tJ8zT6FOuw4WPO3G7yqSMudVXtxIZya0U4mrj6JYKxckjzTtq7Ha2t2MY0f7iT9F6LcwrMNn2LKdNV5zbvtZJJRslDD/AGDLNem3TQzR5UpA3LmSu5CNQSOHN3JsM2QZnmppm91LE2hO3OqdaDmmoqBto1APFD76tXu43u3DLmVfnHfHL6rO9t5A2Jra5ucPIVPzTx0BmQCWiaCpQomRiNXA0KRy6u9Oti8ErhVROS+8THOqrBWxqe1NBT2lMkgHA5qcHRQNKlaVZGgBaIjCOQ3rlHEDQcguT9zHAk2dVVsowytOmamdJmrEdiElKb+oXLGLlsiqgN7wZE7s1rJmZdFm79eGtIOrsgPmVPcYzrTQgjYa+S0cDg4VGhzH5LPFHLqjwsAO0V89iTLG0PjlTD1vtVG2WTcQ09cvyRfsiQ2WaE6OALeo/P5LN24YrMG10qPqEYumev8ADWgbRgf1pT1qOq5s40jqYpWaCejxG8mmF7mO4VOHXm31VLtA4BpI1rhNTtCuh7WTvhdmyYY2nnq3nVuLzQK3ktqHZkEg8abR0oqUtmhugLbbvjlOYo7LvjIrSP7SSMawNiD3tIq9zqA0FCQANSEDjaXFE4Gg92mTcs9p2/vgrP1JREUYy/cipe3aW3SSSyRuZC2jWsYG4jRpJqXHIOOI1NNg3IZLa7ycaG3ykOBqWuc0CmygprvC1DbGHZkK/Hd7Mu4D8jn8tUY9TLwh/wCkxeWefusNreRW2TuodfePpwoS7Io1c9yPFS6WRxdk8ue4lw3ZnRattmAGDCMjrTca08k4so4GlP04oTzSerGhhxwdpbKdiiDNAKaU2ADcirJhQagDM89lN+1V3QihIHLrmka2vLXyVDGbLMbKNLf58J6u16IN2tvMRRPecqBxbxJ7rPl6IzC4DvnLb+Xp815b7Qrz95IImnuM14upT0+pWvpcLnL7LZj6rKoxK9wn7KLHU+8mdXif8r1G6gRaAHZH3TQPWq86sEGFtiFNe9yJOvqvTMGG0Mr/AKbanlUH6FdZrSOVYcs+ddqr2uTOijuiWseMmtSfnQKGZ+fqgAbMe+OQWG7a2nFacI0Y0Dqak/RbNstZHHcPovNbwtXvJZJP5nEjloPRM+BfciBTg5RkrsSUJMHpVDiTgU6YrHU2LmpWlK5WCCALjVKlqm5IcApWqIFOqnigMKxA0GewJFFG7IclyYhH/wCF65jzTY7vLMy6g2Z0Q2e5nE/eHrVRv7PkDOQ9K/msbjHyOjQfxDGCr5G04uBPQarI3jIZ5nOZUtGTa7h+qv2Xs+ytXOJpsorFniDSQAFKS4G2Bo7FV7W+a0LoxQeShhiGLF0V0syVfISmyTIsdqNOKJ9ksJjML9CSOVSaHpVCbU3QqW7rQQSRqNeYzCxZocm7Bkpo0kE2KRjJfEA9pP4ozUEbss+qhvEOdI4Vz8QJ3gU9aKtfcxE0crcqgOpxwZ+Yy6BXLc8OaH8R5O/YWNqmb7sHWE0dpTb55IlZWUNFShFXIixm7gkkwxQRhI26KyGV02UVKB2StWW2E5BoqPLPTYgi0utYXGh27U2eLd+8kwSv4DLiUj5KcUzFIS7Km7/Kbi0rt15LpcimRgF7N27kCfolSskmUO2N4ugsxLPvHAU4EnM9BVeZXlFiiDxwrX5rY9r7aXTtY7NmDIcScz8llo2d18Z0AI8qheh+HY6xST9zidZk7sn4NV/DfaXc0HLA1x8gQtL2pt5GBjfvCMIpxNFnBaKWi7201hZnxpqr9l+1t4xaRgup6BSa0ipGqjYY4mMFNBVRvfvTpZKlVJZCSBuz5oJAbI7XATHIAaFzSB1Xns1ndG7C4UI9eK9EinLmV3hDbZd7ZmGuThWjuSMlYqZiym0UskdDRRlVNliRzUtU1dRPFiSJQUocmYUoVyEFaUtVyQaooA4JyZVKrABOM5DkEiSI90cguTEP/9k="/>
          <p:cNvSpPr>
            <a:spLocks noChangeAspect="1" noChangeArrowheads="1"/>
          </p:cNvSpPr>
          <p:nvPr/>
        </p:nvSpPr>
        <p:spPr bwMode="auto">
          <a:xfrm>
            <a:off x="155575" y="-1257300"/>
            <a:ext cx="4381500" cy="26289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36" name="Picture 12" descr="http://www.pastorace.cz/admin/clanky/images/0766746001402051976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4050" y="4800600"/>
            <a:ext cx="3105150" cy="1747460"/>
          </a:xfrm>
          <a:prstGeom prst="rect">
            <a:avLst/>
          </a:prstGeom>
          <a:noFill/>
        </p:spPr>
      </p:pic>
      <p:pic>
        <p:nvPicPr>
          <p:cNvPr id="1032" name="Picture 8" descr="http://citaty-slavnych.sk/media/authors/mohandas-karamcand-gandhi.jpg"/>
          <p:cNvPicPr>
            <a:picLocks noChangeAspect="1" noChangeArrowheads="1"/>
          </p:cNvPicPr>
          <p:nvPr/>
        </p:nvPicPr>
        <p:blipFill>
          <a:blip r:embed="rId4" cstate="print"/>
          <a:srcRect b="16615"/>
          <a:stretch>
            <a:fillRect/>
          </a:stretch>
        </p:blipFill>
        <p:spPr bwMode="auto">
          <a:xfrm>
            <a:off x="171450" y="4411084"/>
            <a:ext cx="2114550" cy="2294516"/>
          </a:xfrm>
          <a:prstGeom prst="rect">
            <a:avLst/>
          </a:prstGeom>
          <a:noFill/>
        </p:spPr>
      </p:pic>
      <p:pic>
        <p:nvPicPr>
          <p:cNvPr id="1038" name="Picture 14" descr="https://vip247.files.wordpress.com/2013/08/sharukh-khan.png?w=6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8950" y="2438400"/>
            <a:ext cx="2076450" cy="2076451"/>
          </a:xfrm>
          <a:prstGeom prst="rect">
            <a:avLst/>
          </a:prstGeom>
          <a:noFill/>
        </p:spPr>
      </p:pic>
      <p:sp>
        <p:nvSpPr>
          <p:cNvPr id="1040" name="AutoShape 16" descr="data:image/jpeg;base64,/9j/4AAQSkZJRgABAQAAAQABAAD/2wCEAAkGBxMTEhUTExMVFhUXGBcbFRgYGBcXFxcYFRcXFxgYFxcYHSggGBolGxcXITEhJSkrLi4uFx8zODMtNygtLisBCgoKDg0OGhAQFy0fHR0tLS0tKy0tLS0tLSstLS0tKy0tLSstLS0tLSstLS0tKy0tLS0tLS0tLSstLS03LTc3Lf/AABEIALcBEwMBIgACEQEDEQH/xAAcAAABBQEBAQAAAAAAAAAAAAAEAAEDBQYCBwj/xAA+EAABAwICBwYEBAUEAgMAAAABAAIRAyEEMQUSQVFhcYEGIpGhsfATMsHRByNC4TNSYnLxFYKS0qLCFCRD/8QAGgEAAgMBAQAAAAAAAAAAAAAAAgMAAQQFBv/EACQRAAMAAgMAAQUAAwAAAAAAAAABAgMREiExBBMiMkFRYXGx/9oADAMBAAIRAxEAPwDx9JOkhNAoTp4ShQgzVI7HxZue/chaj5sEXgsBrAl0gDM5dBx4q+P9Ad/pAL2ucbyTt2lcmgdyu3vDWy1ojLcM8ztPOYVW55LxN7i3oLItgNHNVsQBsAnZc3+yhLTHv3tVni8PquIInKM7jO3WyEqU8jsPv7quRNAa7np780QaQGfvkpqNEbR638M/RXyK4gJamRFWg7d+yhBIVqiNaGhWejdMvpgNPeZsBzby3ckAKh2geEJiEFJV0y5py9o2TMQx7dZpkenNCVWrO4TFupmW9RsPNX1DEteJH7g7isrw8H14O+pyRFVYg6ghWFXND1GJiAYM0KSExZC7aiAG1VyQpSE7QqL0c0kbSZZRspKekqbLRM1iZ9NSNTlK2MK97Lre9jX5LGilK2fZWnEJXyHuSSuzeUHI+g/JVtJGUXLnUGWtJyE0oe6VPRyQmlT3SsuQZJ53jWd93NJPjZ13c+CSg88gTJ0l6ownULirZTUtpOQjz3b1w8EnqOpOzpZWvQKZzhKOsbiQPrkPe9XdNsQ0X7uRiXGbmNgn0CGo0tVnHLmSJJ8I8USzK2ZJ5xbZvvbdrFE2AkQY5g1TEEDbkNoEf8TxPrSXBm98swtNiKUsIgAbAR8x/mO4eGR5KtdhI2gcYk9N+5CwmjR6Fq0K1Nrazj8Rs6pAm2cEzy8UTpLs80M1mDuiDNoO8Wyt152WUwWHc58Nl1+EZ7sl692XwgFMNMvkRfKN0REEx4jas2R8X6Phckef6P7O69QSNZs22jZbwAK39PsZRc35YI/wr/DaHYxxcP1HjAAJnbYZ+KuaeGA2LLeSmaYlJHmukOxzADDQTxv4TcLGac7NPYO6y+4XBH0K96xWFnms9pLRIdn6fZVOapYVY5pa0fPtXCm5E8bHwXNEiYNuO48V6tpXsq1xnVE+8iCCsTpvs4+mZA+uXArbj+RNdGTJ8Zz2jP4jDEZrnCYk0zI6jgj6VSQWkXGfLL/KBxVKD9U/e+jK0XtKoHjWGXokWql0fizTPA5q9DgckmloNPYNVaogYRbwh3hWitHYUlNqhohF02qmWSMC6i66YF3CFsJDseulEQiKTUthCptutp2aZksoxmS2XZsZLPnf2hpGpp5IyihmNsiKKxUWWdIoLSo7qNohB6UyWXIHPp57jR33c0lxjmj4juaZQ0aPIpXTVyFNhWSfL372r1Rz9j1BAAGZy5mL87wOSIw1AdGzB2SMzx+8KKC6oRu9cp6XPRFtIDZA4jhsbbfYFGnoWyKqe9GQbYjbneOJNpHorHAHuuM5iBwi5J6SeoKpqVbYP0yebjaelh4qzrv1KIaM9uUwb+cCeEKiIGxeO1nWnhGwbr7bZn6KN1Un7mBKFw5l28k9BfM/ZW+i8IajpOU7d1o8ZlDT0FK2XfZXRTqjwGiRN3W2bhHH0sV7RoTQoaASIgCBy/wN3XZRdgdHtaDABII4XIv5hegU2gBYqfJmmnwWkA1cOEtRHfDUdSklVJU5AB7EHiaEq2dTQ2KhrSTYBJqR02Y7T+Po4VhqVT/aBGs47gvNcfi8bjpcxgpUbwSIkX23m25WeKP+o455efyKRvNgAPqYKl7SaaPdw2Gb3o7rGt1nkAZ6o+URvvyWjHDnpLb/AOEqt90+jA43RtSk7W1tYjaJ5KOq1rmjcfI/b7onEV8QKnw3sLXzEEapz3FH4rQFVrA8iAR327uMLXy1+TMrhV3JlarIKP0bif0Hp9iuK9LqeO1B5H3cFN/JCNaZoHFcakrjC19dvHJEtbH39EnwMjFOFPST6qQChCcFdtC4plE0WJdMJHTKCkbTRFFikNNKdB6IWBbLs03JY68rY9mnZJObtFo1bAiaIUDEXQFljpEC6SE0t8qMpFB6WPdWXINk85xo/Mdz4pk+Od+Y7PNJEh2zyHVk8UVQ9AT1FgPEhD0xeenUogCKZjNzo46rf3XqTAyTD0hqWzcYHS3vmptJPAEC8enLoByHFTVKYa4NiQwAX2ujveLiFW4sdd3IW9QfFELOsJTm2w948mzMc/sutMVoAG05/WOtvFTYESOcTusQ5w8h0JQemvmn37/dRFvwFwVXVdfryGa2HZF4eXkjeRzGzwnyWGW4/Dalr12tN2gy7hH3+qVnX2tjMH5HuvZnD6rSd4b43J+iv2lVuBENCOplYEx2RdhAKYqp0t2goYcfmVADuzceQWZP4gCpU1aVGpExrObnyAOXNE2LUNm2eVVaeZrUXgbQu8DpD4guIKIxVHWYRvCUxsrT7PMK2DZhqJ1RIh9Rw2vLYDW9XOaIWZ0xoZ+Fe01aZbiZc55a8vdVfUINJzNrQ3VdYddx3TqPzYao5zCHtcx4iQGva+0gjNoVzo/QtJtx3nG7nuOs9xOZc6JJTseVTP8AkLJDql/DAYbQdXEV3YrEtDalQjVpjKm1thJ3281s8TokFkRsWhw2j2DYpcRhrJGSqvsdjcz0j597XaG+E8wLG4WTrMJHuy9w7Z6JD2G2wwvGsRS1SQRb7+/Ja/i5eU6fqMvysWntfsh0dXgwcumSvm3WZMtd7urzR9WWjy+y00v2ZJYU0b/87k5CY7121LDHo2KPw4QrWomgk0EkWFNSQoaJUpckP0aiJ7brVdmFmmtla3s+yIQZH0Vo1DAiaSHZkiaIWavCBlJB6V+VGUkHpX5VjsZJ5rj6sVHDinSx9P8AMdzTohx5TTFupP0HmjqbB3G8R6tJnwjqgqeY3W+pVhVq6uqRmGE9dS3mvUmB+D65LdebuJP/ACM/9UBVHdnh6yem1H41oa2mz+kcZ/TPlKFcyQBvjdF5dCIFomw5yGVj5mPSEFphwm2+/GQPsUTTfquN8mx9EDiRLQ7e53lq/V0KiPwEFMrZfhtjRTr8SQB1P7BZWuALcb9N3h5ons3X1cVROz4jZ5ShyLlLJjrVH1LQtHJVHaHtA5jxhsO3XrvANsmA7SjcTiC2m5zRJAJA3nZ5qo0VQ+Cw1X3q1O9VdtJj5RuaBaFzFpG/jsr8X2do02/GxdRz37gZk7htKpB2xoMcW0qZOr82q19QgcSwQM1Q4nG4jSmIq4ei4Ns9ziTHcZ8tNp2FxhE9l6r8NX1sHSAc4fD1NZzmUyGhr3VD+oa/eieErV9Na3Qr6nepPQezWmqdfVLS5usDqhzXN1tXPV1gJAkeK1jHLNdmNDubrVH1H1HuPfqPMucc4GxrBsa2AtI8LNWk+i676ZU9otCis0ObZ4uD9FmGYirRPeExmvQKbpshtIaNa5pJCBzvtDMeXj9tFBovtLRcdUu1XbAdvIq6ONYRmF4l2reGYs0KZOsXN1QNm0nhaVvcNX7ok7BdR7lJ/wBHOJb6DtOsDgeRXivabCFlR1rX8/ZXsuFdrkiZhYf8SdF6okDffleVeCuN/wCwc6TjX7R5dXG3p+/vepdHV9V0HI28V1UEgjx9+CCaV1dbRyX0aVj5siFXYGtrAefT9lYxKU1oNE9K6KYMkJSCOpJFhonYpVG1StcksYiSk1bDQDbBZOgtfoIWCTk8LNCwWRFIZKFgsiKTUivCgmm1BaVHdVgwKv0uO6stjJPOMf8AxHc0lDpCr+Y7mkjQ48woG/UfVWOKnV4kMA33DZm0fpVbQzk+/d1cspazqQORcyeAGfofNenMDB9LGahAtqtaPAAep9FHWHeA/qdE8GwPIhcteH1i9xPeqene6fpUoBLwP7j4gx9FAQDFgX/uI81BVqnVA5z1d+wXeLfLieJ9Z+pQitFM5c6U7XFptYiIPEbVwHJSrYB9KdjtNtxeGZUGcQ8bnCxBVjpfRjq1JzGP1CQQDExZeK/hVp74Ff4TjDKnHJ117th6q5uWONG/HfKTC6K/CagyHVH1Hu/VfVaf9o2Lb6O0HTpNDWMaxu4DNWVOsiWtlU6desn4nNGmAIFgEq5spCIQDa81CEFddAym3sarixTGsTYZoLHaf1mSLDZNpRuL0e2pBM2MxslP/pjDmJ+32VJU+kM3j9Z5NhNBPfiauNqiGk92ReMpjju4rjtJpZ9MNZTBDnkBozeZtlsXoekaZq1BSpQSJt+kRtPIIXEdlWU6bnPIdiajSwuBgtaXd19Ociw6jidpCNY23uvEP+rMTpesz3YSi5jXF7y4vAMk6w2juncbFEdvqAqYbW2hc6KeG1XUxkxrR5wPQoftdWii9qS394WSNe/w8bLe8RG/oRP1jyQDs1aVZ+K7frf+wVXU9+K68+HHoP0a+HAbD5K9pLOYQ3ndf0K0QdtS69LXgS1SMchW1URTMlJpBoPouUqGpuCn1xCS0NQTQctpoE2CwTKl1s+zleQEjKui0zXMKIolV9OoIRdJ6zUyFjTKA0uO70RlN6C0sbdFmthyeV6T/iv5pKbSI/Ndz4pI0P6PK2G44wr6C3V2arXxz1NX6+SoqI7zeYV9jGhrCTsZIz/USJPgCvTo57KyiLNP959GtjwKsMHS/OadwMnfBA+iiDIYD/d5l2zkp9FR8QzwkEb6jQfQqAmdrtueZ+igJRuNZD3DifX/AAhGD34q0UzgMTEBEYYd7h9/fmmr0tVoM5k+XsItgaCdC0S6oACAc5JjJe+dn8W8MaypnFnbHDmvG+wRpOrhj2tk/LJjW3tE2BXu+FwDQwNa0NbNhnqk88lg+VX3aN/x0uGw+niEfQxCoT3XFhNxt3jep21iFk20xySpaZcYnE2VHgKxfiHbgPqiHVC4KDCYcsfO/NC62w5lTLRZY/SzWHUHeeRZouYG2Bdc4fCVakfFf8Nr/lEjXJiYM2FgTA4oHCdnSyq6u2rV13EE3ZsnugFphhm42wNysDS1AAGPddx6vJLjPEkrVjUpbZlrfkh/xWMaG0WhxHgN5JVJp7FyctaoWw0NEmN0/XK6sm/FLdUNawb8z4JUNGtbJAvtJuT1V5cm1qSYkorkzJYDRBpy4/M4y/cNzRwCz/4iNIZbbbxhekYqhC84/ESqNQTsMnw/wssr70jVVcpbPMK7e89xGxxHSQPMyqEK10rVyA2i/WCfMSqsNXXk5DYTo9kuHnyBV8VSYB8SeQV3QIICRlemOxztEYN0TSqLn4K5c2Erlsbw0GsqqT4yrQ9dCqhaZaQd8dX2g9JQVkPiIjD4ogobjaJo9ToaTEZo6jpIb15xR0oYUg0yRtWF4aC0epUcdx2LnH4u2aweA7QcUTjdNazYBWZ4q3oZMoCx9YGo48d6SpKuLuUk76TJsxuEb3xw+iuNM0wGxv1QOAAGW8qr0c3vjPMA8j/lXmnaE6pO3UAHNonr9l6JGKiOqzu0R/M1s9dQmPB/iEPo98VHG8xNzn35Pp5q0r0mue63ySBuENI38D4KvwQHxc7EvB3fN6AkZblf7BK7TdMfHdxkjrJH0VY4R73+yrzTFOTrZ/JfObe/FUtQQPH1KhTRFTfBU+OxOuGWAhsWQxN80z0QA9N5BkGCDYixBG0EZLeaL/FbF0qYY5lOqQIDnSHGMi6LErASnBVXjmvQptz4aM9tcWcT/wDJNSXfy31NX+WNy9j7KdqKWMphzTDh87D8zT9RxXzwCi9G6QqUXipScWOGRHoRtHBJyYJpaXQyM9S9s+oqMKYFeXdl/wARGVGhlcinU3/od/15La4XTrHAEOaRvBBHiudWNy+zdORV4zVYd9kQDKz9HSrN/mjKelG7wohdRvwuabFK4Km/1Zg/UEHpPtXQpsJdUaI3kJipLoX9KmwvSmkGtBXhf4jdoG1H/DYZj5iPIeSXbft66u8soOIbtdv5LAvfJz67eadhwvfOiZMqmeEnWJqlzpPv3ChancnhbDGTUKljsy8kXhsTq7dm1V7c1PSvAyAEnjf90NTsOa0WmGxRsDtkjabz9gi6eJDnQM78lWNNidpiOA+w84TimRAmHAeweaz1CNCtlq9iiDb++KbAV/iAg5jP7oj4SU+umNXZAmpi6nfTXLGwVNl6DqdOyd1FPTKlBSG2Gl0Vz3Fpsj6bzqqKrRupWssrppoiIHFMivhJlXJFaMzo1s7L2y3uc0LSaaeC+gBkaoP+1kCb7jrjgs3oypB6j1nyhW+kqn/2aYMQBNv63OPr6LrSYWGYeSHujbe0a2oOOUy42VcbVHgAf/pB5VdWR4K20LWBOrbafF2q0xvjV9lU9J1xO6DsPerHLoPVWyE1RmsKm3ViDmcp62nqqDF0CAevK52eIWge3Va4ja4AnkNp6TyKrtIjuh0bIy2hv3yQlGfcmd6JPO1cpn6FjykmhOVZDtgTlq4a5EU3icp57kDIF4XCF0Fpvs3zu5qw0XpF1B4qXs6KjDMHjGUi/gutCBombSbTvGV1Np+kA1ziIMifHO3EeZSKe3xZqmdTyR7TofA0qrG1GizgDmj36HGwnxWX/CbGF2EaCciR4Fbx3Jc6lps1p70ZTSGh2nMuPVeZfiBhmUoay5J70GQIXsWkBK8b/EAh1S2Q8xcD0PimYO7RWX8GYgpVAPfvck4KQiQN+/0K6SZyyFJOaZ3JlZDtrN6m1R/aNsm5+5UAf7CeVC0EMrwZClY8vJymeXqhKgIzz9OCajXLCCI5HIjihchTfZc4LD6jtYHPPxz5K9oskLP4fTXeuwBu4SY8VZf6mQ4CkzWB2m3QLFlimzXjqddBVViDqGEVTxYeNxuCNxGaCxLroIT/AGOb6JKeJVhhasqjJVjop91dx0CmW1OlJRFSjAyT4VqmxAssbrvQwr3C/wC6S4+IE6PgwTG4L5mji3zdH1V1ijNao7+UMANxnq5ce8LKiwDvzGniPKSrms6XF0/NUF/6Q1pA/wDFdpGBhmjsQGU3PMAhmfEmQRB/o8kHhf4bQfm1aY33NQHxuENWq9wMveJyiA0DyAnxVlQgndLhP+xmsb7AHKymLGRqONrncRA1XC/hHgqvFgmiLZSOoIA98VaaUqwwg2GWeRMSOIB28HKnxb4oxeJO8bXEegQ+kKJwTwnT5Jgs5aF1qrtiIpYcHPz8u94qmwkgQtO5O12w5K1OhnkS0OPgR0KBdhCCAe6dodLI6uQ8iuLLHRdMgh7dYsHzmLNJ2EbD6qz07VBpCmIJJ7hG6RbjH3VLhy6nYud8NxBIYZDiJgiLTc34onDVyarHOswSGTsGV0ml92/4aMddcf6es/hvhvhYVo4kngZuOhW3+LaZWJ0DjA1oiNV0ZHIxn428Ny0VPFSFy8jbptm5IlxlSQV5D2rOtVeT+nVHIw2fVerV32PJeTabpkPrtJuRI5iNnRqb8b8gcy+0ydShHmDy9hR02kSLx7+6sa1QRO3aOCBc8ZExx33MLpo5r9In7hlu+q5a07BZdiN7TGzP0XBftCsEkFP+knw+ydxLRYQd+3zSFYjdbrHWVzXxbnbYjr5qFkTjvXBTykiB2JhggrU9mKzfi0pcGjXhztT4liCLszPT6LLjJWugMQWVqb9Z41XtM0/nF47s7UrKtodirTNvoLQLD8ek4h5ZUMOGRDgCI3Z5JtI9k/5JC0GgHg4rFflll6Zhw1XEFvzOb+lx5Lt+mDE/AERP8Qbgc4zgzGa5zdcto3qp12eb43APpE6wtvT4IwZWx0jiGvOq6jEmP4gtJ4NseBWV0pgjQeYB1ZNvHJNT5LTBaXqLXD4qy6xOMkKnp1pCVSqk/S2y+RIaydAlySb9MHkUmF+ZvEj1j6o6vXi/ER/wP1VfRdDgdxCkxVQTESJkxtieuUeC6KMLEyrLjN/rv8rK+YTI35u5uMk5bXEXO6FXaAa0vkiTsvabGTyzVhi8QGXa6XEnvAC+zugbdnDoZjKRFjZe9rGm8EuvYEWEnnfnKA08+AxgtGfhHoj3gUaes/53RbgB8scJz49VncQ8vdJURGQhdE2Xb8O4AEiJy9yoskQGh12ysW5H6KIlMo0QtcLppzAQWtcCNoIPi0hcYrHsqABzdUjaDPll4BVpCcoWi9hIadh+h/dGaLqUzLaznRqn4cXAfx3BVjHRkrPD0WvBLXQ4ZtiTG8fzckLRcvvZrdB4/wCGz80AAmxAgxvIz2bluNEaRa8AgyPsvMu0emDVFNrKYpgMbrRfWIzcLWHmrrsRj9UOB23+iwZMfXJnRxWm9I9KcZCwXazCfmawGYvzEjzByW0weKDhCpe2GH7gcBNwDwmb/Tqs8NzQ9ra0eYYqgYLtm3gRnyVU4X3dVrMXhnNJ1ZJcLRJMi2Sz2NwtZn8RsH/aT1jeupFbRy8k6pgLwkyNs9E1QqSnR7hcd48+vRMFCfUmwEDdt6naoy1G4LBB5GuQ0TzO4w0X8YUWNc0uOpZswN8CR9lNl66BSISldOXICvYOhIzBCSM8xl81iD42shCFbaDoyHuMdxodEw5wu06vIlpQX4Mx9s9ioUC3F03Ztq4Vpl4LaxdTcATVG094XAyHBQO0HXgAupQABm7YAAflzsp8JQBxOGxDTVe2rhnM1q1ngsc0hpEDYbc1oXU1y7vi+jfE8kZJ2g6syTSzBJBdNjJPy55qt7U4IO1jz9Vt6yoNL0pBsgVtsdMJHllFxa4sPRSvdK707h9R+tuPltUTX2W3e1syvptDaqSYlJUQolxN/VJJbl4ZH4H6Pa8kQYnLMCeIGat8U8Uu8YdUIzInV2ANGQy/ZJJCy0UGLrueSXGSfJXPZXRHxnTuN8rbepPvcXSQ5XxnoPAk77NEOzgrYh9PW7tNjWEkfqcw1HvA4DIcV55iGQfeYzSSQ4abbRfyF+yIGU8JklpZmHCaLJJKmQTQpqLiCCLHZ0SSQkXpa0ceW6zYEVGlrhAPzbWnYbInBOOHe2ZyHmCkkk2asbZ6NofGa7A4blaVvzGkOyJ87J0lzX0zo/o8u0xiHPrPaDDKTnNjfqktJO+4twVbpPHOqQxxsNgAa2T69U6S6cpaRzcj7ZUVje3uM1M2oSIk55JJI2JXpbU9HVxSL2gahEmHQYuLnMqlSSQzTbLtaH1VzqpJIgB6jYMbsuXso/QxJqagNnNeCDke6SOV/RJJVXgc+nqmgNMUqzcG0VatSswVA4vEAMLQdXMzDg2DuC3BMhJJcjN+R0cX4gtcKoxzbJJIEPMD2nw4IKydKqkkuj8fuDHm6ok+Kkkkj0gD/9k="/>
          <p:cNvSpPr>
            <a:spLocks noChangeAspect="1" noChangeArrowheads="1"/>
          </p:cNvSpPr>
          <p:nvPr/>
        </p:nvSpPr>
        <p:spPr bwMode="auto">
          <a:xfrm>
            <a:off x="155575" y="-1219200"/>
            <a:ext cx="3810000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42" name="AutoShape 18" descr="data:image/jpeg;base64,/9j/4AAQSkZJRgABAQAAAQABAAD/2wCEAAkGBxMTEhUTExMVFhUXGBcbFRgYGBcXFxcYFRcXFxgYFxcYHSggGBolGxcXITEhJSkrLi4uFx8zODMtNygtLisBCgoKDg0OGhAQFy0fHR0tLS0tKy0tLS0tLSstLS0tKy0tLSstLS0tLSstLS0tKy0tLS0tLS0tLSstLS03LTc3Lf/AABEIALcBEwMBIgACEQEDEQH/xAAcAAABBQEBAQAAAAAAAAAAAAAEAAEDBQYCBwj/xAA+EAABAwICBwYEBAUEAgMAAAABAAIRAyEEMQUSQVFhcYEGIpGhsfATMsHRByNC4TNSYnLxFYKS0qLCFCRD/8QAGgEAAgMBAQAAAAAAAAAAAAAAAgMAAQQFBv/EACQRAAMAAgMAAQUAAwAAAAAAAAABAgMREiExBBMiMkFRYXGx/9oADAMBAAIRAxEAPwDx9JOkhNAoTp4ShQgzVI7HxZue/chaj5sEXgsBrAl0gDM5dBx4q+P9Ad/pAL2ucbyTt2lcmgdyu3vDWy1ojLcM8ztPOYVW55LxN7i3oLItgNHNVsQBsAnZc3+yhLTHv3tVni8PquIInKM7jO3WyEqU8jsPv7quRNAa7np780QaQGfvkpqNEbR638M/RXyK4gJamRFWg7d+yhBIVqiNaGhWejdMvpgNPeZsBzby3ckAKh2geEJiEFJV0y5py9o2TMQx7dZpkenNCVWrO4TFupmW9RsPNX1DEteJH7g7isrw8H14O+pyRFVYg6ghWFXND1GJiAYM0KSExZC7aiAG1VyQpSE7QqL0c0kbSZZRspKekqbLRM1iZ9NSNTlK2MK97Lre9jX5LGilK2fZWnEJXyHuSSuzeUHI+g/JVtJGUXLnUGWtJyE0oe6VPRyQmlT3SsuQZJ53jWd93NJPjZ13c+CSg88gTJ0l6ownULirZTUtpOQjz3b1w8EnqOpOzpZWvQKZzhKOsbiQPrkPe9XdNsQ0X7uRiXGbmNgn0CGo0tVnHLmSJJ8I8USzK2ZJ5xbZvvbdrFE2AkQY5g1TEEDbkNoEf8TxPrSXBm98swtNiKUsIgAbAR8x/mO4eGR5KtdhI2gcYk9N+5CwmjR6Fq0K1Nrazj8Rs6pAm2cEzy8UTpLs80M1mDuiDNoO8Wyt152WUwWHc58Nl1+EZ7sl692XwgFMNMvkRfKN0REEx4jas2R8X6Phckef6P7O69QSNZs22jZbwAK39PsZRc35YI/wr/DaHYxxcP1HjAAJnbYZ+KuaeGA2LLeSmaYlJHmukOxzADDQTxv4TcLGac7NPYO6y+4XBH0K96xWFnms9pLRIdn6fZVOapYVY5pa0fPtXCm5E8bHwXNEiYNuO48V6tpXsq1xnVE+8iCCsTpvs4+mZA+uXArbj+RNdGTJ8Zz2jP4jDEZrnCYk0zI6jgj6VSQWkXGfLL/KBxVKD9U/e+jK0XtKoHjWGXokWql0fizTPA5q9DgckmloNPYNVaogYRbwh3hWitHYUlNqhohF02qmWSMC6i66YF3CFsJDseulEQiKTUthCptutp2aZksoxmS2XZsZLPnf2hpGpp5IyihmNsiKKxUWWdIoLSo7qNohB6UyWXIHPp57jR33c0lxjmj4juaZQ0aPIpXTVyFNhWSfL372r1Rz9j1BAAGZy5mL87wOSIw1AdGzB2SMzx+8KKC6oRu9cp6XPRFtIDZA4jhsbbfYFGnoWyKqe9GQbYjbneOJNpHorHAHuuM5iBwi5J6SeoKpqVbYP0yebjaelh4qzrv1KIaM9uUwb+cCeEKiIGxeO1nWnhGwbr7bZn6KN1Un7mBKFw5l28k9BfM/ZW+i8IajpOU7d1o8ZlDT0FK2XfZXRTqjwGiRN3W2bhHH0sV7RoTQoaASIgCBy/wN3XZRdgdHtaDABII4XIv5hegU2gBYqfJmmnwWkA1cOEtRHfDUdSklVJU5AB7EHiaEq2dTQ2KhrSTYBJqR02Y7T+Po4VhqVT/aBGs47gvNcfi8bjpcxgpUbwSIkX23m25WeKP+o455efyKRvNgAPqYKl7SaaPdw2Gb3o7rGt1nkAZ6o+URvvyWjHDnpLb/AOEqt90+jA43RtSk7W1tYjaJ5KOq1rmjcfI/b7onEV8QKnw3sLXzEEapz3FH4rQFVrA8iAR327uMLXy1+TMrhV3JlarIKP0bif0Hp9iuK9LqeO1B5H3cFN/JCNaZoHFcakrjC19dvHJEtbH39EnwMjFOFPST6qQChCcFdtC4plE0WJdMJHTKCkbTRFFikNNKdB6IWBbLs03JY68rY9mnZJObtFo1bAiaIUDEXQFljpEC6SE0t8qMpFB6WPdWXINk85xo/Mdz4pk+Od+Y7PNJEh2zyHVk8UVQ9AT1FgPEhD0xeenUogCKZjNzo46rf3XqTAyTD0hqWzcYHS3vmptJPAEC8enLoByHFTVKYa4NiQwAX2ujveLiFW4sdd3IW9QfFELOsJTm2w948mzMc/sutMVoAG05/WOtvFTYESOcTusQ5w8h0JQemvmn37/dRFvwFwVXVdfryGa2HZF4eXkjeRzGzwnyWGW4/Dalr12tN2gy7hH3+qVnX2tjMH5HuvZnD6rSd4b43J+iv2lVuBENCOplYEx2RdhAKYqp0t2goYcfmVADuzceQWZP4gCpU1aVGpExrObnyAOXNE2LUNm2eVVaeZrUXgbQu8DpD4guIKIxVHWYRvCUxsrT7PMK2DZhqJ1RIh9Rw2vLYDW9XOaIWZ0xoZ+Fe01aZbiZc55a8vdVfUINJzNrQ3VdYddx3TqPzYao5zCHtcx4iQGva+0gjNoVzo/QtJtx3nG7nuOs9xOZc6JJTseVTP8AkLJDql/DAYbQdXEV3YrEtDalQjVpjKm1thJ3281s8TokFkRsWhw2j2DYpcRhrJGSqvsdjcz0j597XaG+E8wLG4WTrMJHuy9w7Z6JD2G2wwvGsRS1SQRb7+/Ja/i5eU6fqMvysWntfsh0dXgwcumSvm3WZMtd7urzR9WWjy+y00v2ZJYU0b/87k5CY7121LDHo2KPw4QrWomgk0EkWFNSQoaJUpckP0aiJ7brVdmFmmtla3s+yIQZH0Vo1DAiaSHZkiaIWavCBlJB6V+VGUkHpX5VjsZJ5rj6sVHDinSx9P8AMdzTohx5TTFupP0HmjqbB3G8R6tJnwjqgqeY3W+pVhVq6uqRmGE9dS3mvUmB+D65LdebuJP/ACM/9UBVHdnh6yem1H41oa2mz+kcZ/TPlKFcyQBvjdF5dCIFomw5yGVj5mPSEFphwm2+/GQPsUTTfquN8mx9EDiRLQ7e53lq/V0KiPwEFMrZfhtjRTr8SQB1P7BZWuALcb9N3h5ons3X1cVROz4jZ5ShyLlLJjrVH1LQtHJVHaHtA5jxhsO3XrvANsmA7SjcTiC2m5zRJAJA3nZ5qo0VQ+Cw1X3q1O9VdtJj5RuaBaFzFpG/jsr8X2do02/GxdRz37gZk7htKpB2xoMcW0qZOr82q19QgcSwQM1Q4nG4jSmIq4ei4Ns9ziTHcZ8tNp2FxhE9l6r8NX1sHSAc4fD1NZzmUyGhr3VD+oa/eieErV9Na3Qr6nepPQezWmqdfVLS5usDqhzXN1tXPV1gJAkeK1jHLNdmNDubrVH1H1HuPfqPMucc4GxrBsa2AtI8LNWk+i676ZU9otCis0ObZ4uD9FmGYirRPeExmvQKbpshtIaNa5pJCBzvtDMeXj9tFBovtLRcdUu1XbAdvIq6ONYRmF4l2reGYs0KZOsXN1QNm0nhaVvcNX7ok7BdR7lJ/wBHOJb6DtOsDgeRXivabCFlR1rX8/ZXsuFdrkiZhYf8SdF6okDffleVeCuN/wCwc6TjX7R5dXG3p+/vepdHV9V0HI28V1UEgjx9+CCaV1dbRyX0aVj5siFXYGtrAefT9lYxKU1oNE9K6KYMkJSCOpJFhonYpVG1StcksYiSk1bDQDbBZOgtfoIWCTk8LNCwWRFIZKFgsiKTUivCgmm1BaVHdVgwKv0uO6stjJPOMf8AxHc0lDpCr+Y7mkjQ48woG/UfVWOKnV4kMA33DZm0fpVbQzk+/d1cspazqQORcyeAGfofNenMDB9LGahAtqtaPAAep9FHWHeA/qdE8GwPIhcteH1i9xPeqene6fpUoBLwP7j4gx9FAQDFgX/uI81BVqnVA5z1d+wXeLfLieJ9Z+pQitFM5c6U7XFptYiIPEbVwHJSrYB9KdjtNtxeGZUGcQ8bnCxBVjpfRjq1JzGP1CQQDExZeK/hVp74Ff4TjDKnHJ117th6q5uWONG/HfKTC6K/CagyHVH1Hu/VfVaf9o2Lb6O0HTpNDWMaxu4DNWVOsiWtlU6desn4nNGmAIFgEq5spCIQDa81CEFddAym3sarixTGsTYZoLHaf1mSLDZNpRuL0e2pBM2MxslP/pjDmJ+32VJU+kM3j9Z5NhNBPfiauNqiGk92ReMpjju4rjtJpZ9MNZTBDnkBozeZtlsXoekaZq1BSpQSJt+kRtPIIXEdlWU6bnPIdiajSwuBgtaXd19Ociw6jidpCNY23uvEP+rMTpesz3YSi5jXF7y4vAMk6w2juncbFEdvqAqYbW2hc6KeG1XUxkxrR5wPQoftdWii9qS394WSNe/w8bLe8RG/oRP1jyQDs1aVZ+K7frf+wVXU9+K68+HHoP0a+HAbD5K9pLOYQ3ndf0K0QdtS69LXgS1SMchW1URTMlJpBoPouUqGpuCn1xCS0NQTQctpoE2CwTKl1s+zleQEjKui0zXMKIolV9OoIRdJ6zUyFjTKA0uO70RlN6C0sbdFmthyeV6T/iv5pKbSI/Ndz4pI0P6PK2G44wr6C3V2arXxz1NX6+SoqI7zeYV9jGhrCTsZIz/USJPgCvTo57KyiLNP959GtjwKsMHS/OadwMnfBA+iiDIYD/d5l2zkp9FR8QzwkEb6jQfQqAmdrtueZ+igJRuNZD3DifX/AAhGD34q0UzgMTEBEYYd7h9/fmmr0tVoM5k+XsItgaCdC0S6oACAc5JjJe+dn8W8MaypnFnbHDmvG+wRpOrhj2tk/LJjW3tE2BXu+FwDQwNa0NbNhnqk88lg+VX3aN/x0uGw+niEfQxCoT3XFhNxt3jep21iFk20xySpaZcYnE2VHgKxfiHbgPqiHVC4KDCYcsfO/NC62w5lTLRZY/SzWHUHeeRZouYG2Bdc4fCVakfFf8Nr/lEjXJiYM2FgTA4oHCdnSyq6u2rV13EE3ZsnugFphhm42wNysDS1AAGPddx6vJLjPEkrVjUpbZlrfkh/xWMaG0WhxHgN5JVJp7FyctaoWw0NEmN0/XK6sm/FLdUNawb8z4JUNGtbJAvtJuT1V5cm1qSYkorkzJYDRBpy4/M4y/cNzRwCz/4iNIZbbbxhekYqhC84/ESqNQTsMnw/wssr70jVVcpbPMK7e89xGxxHSQPMyqEK10rVyA2i/WCfMSqsNXXk5DYTo9kuHnyBV8VSYB8SeQV3QIICRlemOxztEYN0TSqLn4K5c2Erlsbw0GsqqT4yrQ9dCqhaZaQd8dX2g9JQVkPiIjD4ogobjaJo9ToaTEZo6jpIb15xR0oYUg0yRtWF4aC0epUcdx2LnH4u2aweA7QcUTjdNazYBWZ4q3oZMoCx9YGo48d6SpKuLuUk76TJsxuEb3xw+iuNM0wGxv1QOAAGW8qr0c3vjPMA8j/lXmnaE6pO3UAHNonr9l6JGKiOqzu0R/M1s9dQmPB/iEPo98VHG8xNzn35Pp5q0r0mue63ySBuENI38D4KvwQHxc7EvB3fN6AkZblf7BK7TdMfHdxkjrJH0VY4R73+yrzTFOTrZ/JfObe/FUtQQPH1KhTRFTfBU+OxOuGWAhsWQxN80z0QA9N5BkGCDYixBG0EZLeaL/FbF0qYY5lOqQIDnSHGMi6LErASnBVXjmvQptz4aM9tcWcT/wDJNSXfy31NX+WNy9j7KdqKWMphzTDh87D8zT9RxXzwCi9G6QqUXipScWOGRHoRtHBJyYJpaXQyM9S9s+oqMKYFeXdl/wARGVGhlcinU3/od/15La4XTrHAEOaRvBBHiudWNy+zdORV4zVYd9kQDKz9HSrN/mjKelG7wohdRvwuabFK4Km/1Zg/UEHpPtXQpsJdUaI3kJipLoX9KmwvSmkGtBXhf4jdoG1H/DYZj5iPIeSXbft66u8soOIbtdv5LAvfJz67eadhwvfOiZMqmeEnWJqlzpPv3ChancnhbDGTUKljsy8kXhsTq7dm1V7c1PSvAyAEnjf90NTsOa0WmGxRsDtkjabz9gi6eJDnQM78lWNNidpiOA+w84TimRAmHAeweaz1CNCtlq9iiDb++KbAV/iAg5jP7oj4SU+umNXZAmpi6nfTXLGwVNl6DqdOyd1FPTKlBSG2Gl0Vz3Fpsj6bzqqKrRupWssrppoiIHFMivhJlXJFaMzo1s7L2y3uc0LSaaeC+gBkaoP+1kCb7jrjgs3oypB6j1nyhW+kqn/2aYMQBNv63OPr6LrSYWGYeSHujbe0a2oOOUy42VcbVHgAf/pB5VdWR4K20LWBOrbafF2q0xvjV9lU9J1xO6DsPerHLoPVWyE1RmsKm3ViDmcp62nqqDF0CAevK52eIWge3Va4ja4AnkNp6TyKrtIjuh0bIy2hv3yQlGfcmd6JPO1cpn6FjykmhOVZDtgTlq4a5EU3icp57kDIF4XCF0Fpvs3zu5qw0XpF1B4qXs6KjDMHjGUi/gutCBombSbTvGV1Np+kA1ziIMifHO3EeZSKe3xZqmdTyR7TofA0qrG1GizgDmj36HGwnxWX/CbGF2EaCciR4Fbx3Jc6lps1p70ZTSGh2nMuPVeZfiBhmUoay5J70GQIXsWkBK8b/EAh1S2Q8xcD0PimYO7RWX8GYgpVAPfvck4KQiQN+/0K6SZyyFJOaZ3JlZDtrN6m1R/aNsm5+5UAf7CeVC0EMrwZClY8vJymeXqhKgIzz9OCajXLCCI5HIjihchTfZc4LD6jtYHPPxz5K9oskLP4fTXeuwBu4SY8VZf6mQ4CkzWB2m3QLFlimzXjqddBVViDqGEVTxYeNxuCNxGaCxLroIT/AGOb6JKeJVhhasqjJVjop91dx0CmW1OlJRFSjAyT4VqmxAssbrvQwr3C/wC6S4+IE6PgwTG4L5mji3zdH1V1ijNao7+UMANxnq5ce8LKiwDvzGniPKSrms6XF0/NUF/6Q1pA/wDFdpGBhmjsQGU3PMAhmfEmQRB/o8kHhf4bQfm1aY33NQHxuENWq9wMveJyiA0DyAnxVlQgndLhP+xmsb7AHKymLGRqONrncRA1XC/hHgqvFgmiLZSOoIA98VaaUqwwg2GWeRMSOIB28HKnxb4oxeJO8bXEegQ+kKJwTwnT5Jgs5aF1qrtiIpYcHPz8u94qmwkgQtO5O12w5K1OhnkS0OPgR0KBdhCCAe6dodLI6uQ8iuLLHRdMgh7dYsHzmLNJ2EbD6qz07VBpCmIJJ7hG6RbjH3VLhy6nYud8NxBIYZDiJgiLTc34onDVyarHOswSGTsGV0ml92/4aMddcf6es/hvhvhYVo4kngZuOhW3+LaZWJ0DjA1oiNV0ZHIxn428Ny0VPFSFy8jbptm5IlxlSQV5D2rOtVeT+nVHIw2fVerV32PJeTabpkPrtJuRI5iNnRqb8b8gcy+0ydShHmDy9hR02kSLx7+6sa1QRO3aOCBc8ZExx33MLpo5r9In7hlu+q5a07BZdiN7TGzP0XBftCsEkFP+knw+ydxLRYQd+3zSFYjdbrHWVzXxbnbYjr5qFkTjvXBTykiB2JhggrU9mKzfi0pcGjXhztT4liCLszPT6LLjJWugMQWVqb9Z41XtM0/nF47s7UrKtodirTNvoLQLD8ek4h5ZUMOGRDgCI3Z5JtI9k/5JC0GgHg4rFflll6Zhw1XEFvzOb+lx5Lt+mDE/AERP8Qbgc4zgzGa5zdcto3qp12eb43APpE6wtvT4IwZWx0jiGvOq6jEmP4gtJ4NseBWV0pgjQeYB1ZNvHJNT5LTBaXqLXD4qy6xOMkKnp1pCVSqk/S2y+RIaydAlySb9MHkUmF+ZvEj1j6o6vXi/ER/wP1VfRdDgdxCkxVQTESJkxtieuUeC6KMLEyrLjN/rv8rK+YTI35u5uMk5bXEXO6FXaAa0vkiTsvabGTyzVhi8QGXa6XEnvAC+zugbdnDoZjKRFjZe9rGm8EuvYEWEnnfnKA08+AxgtGfhHoj3gUaes/53RbgB8scJz49VncQ8vdJURGQhdE2Xb8O4AEiJy9yoskQGh12ysW5H6KIlMo0QtcLppzAQWtcCNoIPi0hcYrHsqABzdUjaDPll4BVpCcoWi9hIadh+h/dGaLqUzLaznRqn4cXAfx3BVjHRkrPD0WvBLXQ4ZtiTG8fzckLRcvvZrdB4/wCGz80AAmxAgxvIz2bluNEaRa8AgyPsvMu0emDVFNrKYpgMbrRfWIzcLWHmrrsRj9UOB23+iwZMfXJnRxWm9I9KcZCwXazCfmawGYvzEjzByW0weKDhCpe2GH7gcBNwDwmb/Tqs8NzQ9ra0eYYqgYLtm3gRnyVU4X3dVrMXhnNJ1ZJcLRJMi2Sz2NwtZn8RsH/aT1jeupFbRy8k6pgLwkyNs9E1QqSnR7hcd48+vRMFCfUmwEDdt6naoy1G4LBB5GuQ0TzO4w0X8YUWNc0uOpZswN8CR9lNl66BSISldOXICvYOhIzBCSM8xl81iD42shCFbaDoyHuMdxodEw5wu06vIlpQX4Mx9s9ioUC3F03Ztq4Vpl4LaxdTcATVG094XAyHBQO0HXgAupQABm7YAAflzsp8JQBxOGxDTVe2rhnM1q1ngsc0hpEDYbc1oXU1y7vi+jfE8kZJ2g6syTSzBJBdNjJPy55qt7U4IO1jz9Vt6yoNL0pBsgVtsdMJHllFxa4sPRSvdK707h9R+tuPltUTX2W3e1syvptDaqSYlJUQolxN/VJJbl4ZH4H6Pa8kQYnLMCeIGat8U8Uu8YdUIzInV2ANGQy/ZJJCy0UGLrueSXGSfJXPZXRHxnTuN8rbepPvcXSQ5XxnoPAk77NEOzgrYh9PW7tNjWEkfqcw1HvA4DIcV55iGQfeYzSSQ4abbRfyF+yIGU8JklpZmHCaLJJKmQTQpqLiCCLHZ0SSQkXpa0ceW6zYEVGlrhAPzbWnYbInBOOHe2ZyHmCkkk2asbZ6NofGa7A4blaVvzGkOyJ87J0lzX0zo/o8u0xiHPrPaDDKTnNjfqktJO+4twVbpPHOqQxxsNgAa2T69U6S6cpaRzcj7ZUVje3uM1M2oSIk55JJI2JXpbU9HVxSL2gahEmHQYuLnMqlSSQzTbLtaH1VzqpJIgB6jYMbsuXso/QxJqagNnNeCDke6SOV/RJJVXgc+nqmgNMUqzcG0VatSswVA4vEAMLQdXMzDg2DuC3BMhJJcjN+R0cX4gtcKoxzbJJIEPMD2nw4IKydKqkkuj8fuDHm6ok+Kkkkj0gD/9k="/>
          <p:cNvSpPr>
            <a:spLocks noChangeAspect="1" noChangeArrowheads="1"/>
          </p:cNvSpPr>
          <p:nvPr/>
        </p:nvSpPr>
        <p:spPr bwMode="auto">
          <a:xfrm>
            <a:off x="155575" y="-1219200"/>
            <a:ext cx="3810000" cy="254317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1044" name="Picture 20" descr="http://timesofindia.indiatimes.com/thumb/msid-50296759,width-400,resizemode-4/50296759.jpg"/>
          <p:cNvPicPr>
            <a:picLocks noChangeAspect="1" noChangeArrowheads="1"/>
          </p:cNvPicPr>
          <p:nvPr/>
        </p:nvPicPr>
        <p:blipFill>
          <a:blip r:embed="rId6" cstate="print"/>
          <a:srcRect t="2526" r="23077"/>
          <a:stretch>
            <a:fillRect/>
          </a:stretch>
        </p:blipFill>
        <p:spPr bwMode="auto">
          <a:xfrm>
            <a:off x="6705600" y="4695825"/>
            <a:ext cx="2286000" cy="1933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4808" y="762000"/>
            <a:ext cx="8886792" cy="322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3200" dirty="0" err="1" smtClean="0"/>
              <a:t>Rupia</a:t>
            </a:r>
            <a:r>
              <a:rPr lang="sk-SK" sz="3200" dirty="0" smtClean="0"/>
              <a:t> – mena (v Kremnici)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3200" dirty="0" smtClean="0"/>
              <a:t>Maharadža – šľachtic v Indii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3200" dirty="0" smtClean="0"/>
              <a:t>Rikša – vozík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3200" dirty="0" smtClean="0"/>
              <a:t>Kalkata, Bombaj, </a:t>
            </a:r>
            <a:r>
              <a:rPr lang="sk-SK" sz="3200" dirty="0" err="1" smtClean="0"/>
              <a:t>Nai</a:t>
            </a:r>
            <a:r>
              <a:rPr lang="sk-SK" sz="3200" dirty="0" smtClean="0"/>
              <a:t> Dillí – hlavné mesto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sk-SK" sz="3200" dirty="0" err="1" smtClean="0"/>
              <a:t>Tadž</a:t>
            </a:r>
            <a:r>
              <a:rPr lang="sk-SK" sz="3200" dirty="0" smtClean="0"/>
              <a:t> </a:t>
            </a:r>
            <a:r>
              <a:rPr lang="sk-SK" sz="3200" dirty="0" err="1" smtClean="0"/>
              <a:t>Mahal</a:t>
            </a:r>
            <a:r>
              <a:rPr lang="sk-SK" sz="3200" dirty="0" smtClean="0"/>
              <a:t> – najznámejšia pamiatka - mauzóleum</a:t>
            </a:r>
          </a:p>
          <a:p>
            <a:r>
              <a:rPr lang="sk-SK" dirty="0" smtClean="0"/>
              <a:t> </a:t>
            </a:r>
          </a:p>
        </p:txBody>
      </p:sp>
      <p:pic>
        <p:nvPicPr>
          <p:cNvPr id="27650" name="Picture 2" descr="https://encrypted-tbn0.gstatic.com/images?q=tbn:ANd9GcQ_RzIGsvCEx1dgeX-oGVK6IWkBzCerR5x-hHSzw1_NtzdVYPf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267200"/>
            <a:ext cx="2990850" cy="1990725"/>
          </a:xfrm>
          <a:prstGeom prst="rect">
            <a:avLst/>
          </a:prstGeom>
          <a:noFill/>
        </p:spPr>
      </p:pic>
      <p:sp>
        <p:nvSpPr>
          <p:cNvPr id="27652" name="AutoShape 4" descr="data:image/jpeg;base64,/9j/4AAQSkZJRgABAQAAAQABAAD/2wCEAAkGBxMTEhUTExMWFhUXGBoaGBgYGB8gHxoaIB0dGh0gGx8aHiggHxomHR4dITEhJSorLi4uIB8zODMsNygtLisBCgoKDg0OGhAQGi0lHyUtLS0tLS0tLS0tLS0tLS0tLS0tLS0tLS0tLS0tLS0tLS0tLS0tLS0tLS0tLS0tLS0tLf/AABEIAOEA4QMBIgACEQEDEQH/xAAcAAACAgMBAQAAAAAAAAAAAAAABQQGAgMHAQj/xABFEAABAwIEAwUEBwYFAwQDAAABAgMRACEEBRIxBkFREyJhcYEykaGxBxRCUsHR8CNicoLh8RUzU5KiFrLSNMLT4iRDY//EABgBAQEBAQEAAAAAAAAAAAAAAAABAgME/8QAHREBAQACAgMBAAAAAAAAAAAAAAECEQMhEjFRQf/aAAwDAQACEQMRAD8A7jRRRQFFFFAUUUUBRXilAAkmALknkKp2a8eIkt4Nv6wvbXMNA/xbr/lt41NrJtcSar2YcaYRslKXC8v7rI1+8jug+ZqnYrCYnEqH115WkkDR7DYmwhEgrv1k+NMFZa1hU6nUjsQYJACRGwgAkkzG9c7yz8dJx39SHuMcU4YZw6Gx1cUVq/2NxHvNaC7j3QSrEuJH3UISgehI1R4zWrMuJsHhwOyGoqBkJlPdIn2t5sLiq7juO9KgphkI+9rOrV5/qa53kyrcwixM5OtxOpTzqzMEKxK1eP2bVta4cbXYJSoc51HaRe88udUJzjvFqdLgd0EiISm0crKmfW9QhxPigVqD7gUv2oVEnbb9WpvJdR0pORsASlMCJJCV29RbbrFbBlEew86BIEpdcF5jmYN+hNczwWb41SezbfXCzGlJmSfMzJ59abOv5x2XYqS6W/4L25SAT8anll9PGLon68i7eJdKeWtKHAQdiT7Y+Fb2uKca3/mMNPDq2ooV7lyCfUVR8Tx5jm0JacbQkiO8UKCiBtYkfAU4H0i4ZbaQWV67TqIUkdSCTPwqzPKJcIuWC45wqjpdK8Ovo8nSP94lHxqytuBQCkkEG4IMg+RFUF9OCWyFds2dWyUqBknlpVN/QVCRkD+GHa4R1TU3KU3QZv3m1SPXeuk5Z+sXj+Om0VRMr4+KCEY5vs+XbNglv+YXUj4jyq74d9K0haFJUlQkKSQQR1BFjXSXbnZpsoooqoKKKKAooooCiiigKKKKAooooClHEXETGDQFOklSvYbTdaz+6OniYApdxhxenCQ02A5iVCUomyB99w8k+G5+NUfJ8tVinFuOO63zBUoi5T//AD5BANrdeVYzzmLeOFyb80xGLx/eeBQzulhJITb/AFFR3j8NrCmLeFwqGgsupQALpURqSf3UiLg8yDUPF54MFLLakObzqvoPMSPEzVEznFLecJKpKzEi0/K0fhXnuVy9vRMZj6WjGcZrfUptjDJU4qU9pcmPAcvlvS3GZFjHEy48nu3Da3U6k8rAEj5UtXjXGE9i2ko1XKoIUsdB0TPSlupQIgkXlcch400AsOpUEn2ibKkQOd+lq140aTdUm0W2/pVh+oKcYLpVCdIkwD3vH1HxquEj7I25xViU1c4TfSyMQUkJ0hUwY0n4bfrqkCSN7j4U0VmTy2+yW84psR+z1nSPSf7VE0iSD3QRbnEmasR7h1lLTidpI59DyH414zmLibJcKf5vDzq0N5RlykBIxxSrr2KwJ872rQeDWlf5WOwx6Ar0k/7qmzstazR55JbdWVpTMau8QTbc3ApStnSSJmD/AFq3DhhlgFT2MY08w2rUo+AApHh8vcxDquxbURcgRJ0jyq9CCwhalaUEzNo6+HjVow3GOMAS2/qW0kwshMGNrqA3pc3m/wBXHZtBTazZxxY729wkX0jx3N6WvrJcjrcCpra706hic2wmISA0NTitII0mYJAvIgxM7moLTGKwCyvCnSkmS2qeyX6TKF+I+O1UXA4hbSwpswoGxH41d8j4n7VwDEOBJAIHJJmNwbA+4XO1qktx9Fkq/cL8Ws4wFMFp9I77Ktx1KT9pPiPCQKsNcqzbKUOuThyoON6VpdQY0yLQR6z4RO5qw8IcZFxYwuLhGI2SvZL0dOi+qefLoPRhnMnDLCxdKKKK2wKKKKAooooCiiigKq/GvFQwiQ01CsS4O4nkhPNavAchzPkaZcUZ6jBsKeVc7IRzWs7AfMnkAa5XlWBcxby1urBdX3nDMHTyCZ+yIiBtFYzy8Y3hj5VJyvAKCi46gulZlwq9pfU+EWgG3LpWjiHNm1KGHwiCXCbq5x0EHa1SOI85cZQMM24VrPdHWPE9P7daUYdScMjuqC3ljvrHLwTXl7t3Xp9dRDzHhl9A1uLg2kiCB5waW4Fohz9oDLcSBzE7p/rTDDZmWlFSjqSQZSdlHp50wxmHGht1Q0k7DwsoeNoHvFUMMw4YOKAcYfZOm4BIECIhYAEGwpc3w5h2CVYvFIWqbMskEnzJsB5+dKFvADqBc+JPmPhQzg+2KGgSkrgSBtNgJJi1EbeIc+S7DbZDeHTs2gGZv7Ubn9dZQOOKNinQAe9PORIkD5+NWrEZAzhQpL6lLWUgLaw4tY/aWqe9MeyFelRsRnWHLR0YdrWqw19opdtjqICTsNhWkIm1947+nOpjPDuLdSFtMuOIVJCki1iQRO3KtH1LElOot6WjEr0gJjl3jA61uynDvvpDDaAuZIkAqIBg6Z2POLHxqokJ4Px32WVnyIJ8onlUJ7DraJQ4CFpJCpsfd5UyXhE4dorQhKlIMLStBlAkwbXSqepA5d6k7WGedSVoC1XIMI1Qf5STO245ikG9vMVtrDiFFKhsU/hTV3jNx1GlyCtMaHANDiD4FMSOREUty4oS6BiEpWkbglSYN9ykEgiOh8qlLwuEcJDbqmlEd1Lw1IN9w4kAx4qSB40qHeVZl9cV2OIbZcWU9xbh0KnkNQHe8iKRZ7lbmHf7NxJT3TE878jzHlWT2SvYZQLgKUnbVBC0xcpI5SRtU85ut1oYdwhSEmUlSZU310q3iLRRSZpgq9m5EW6yYAHX+9GHxCgVIU3pJ6/hTLKsSWFpcASqD7KtiPH8DyNTs9xqHylTbSW4BBAMmTzJsDygCpVidwvxMpiEqSFJ2k2IHuuLk9d6a5jlq8Qz2jgGoqJCk7gzIggC8QZtyjeqKsxcX6eJ5Wp/w/mriknCPqUnVBQeSgkhWmeW0eFZ9dxfa98C8VKcP1TFH9ukdxZ//ckDf+MDfqL9Yu1ch4iy8a4bdPapCVoUN0mTERYEEfqavXBHEn1xkhcB9qEup8eSh+6r4GRXpwz8o8+eOlkooorbAooooCvFKAEkwBua9qlfSbnBQyMM2Ycf9rwb2P8AuPd8tXSlIpuf5ucdiu1AKmWyUspHMfaVfmqPdppvoZQ0lTZJJuLQRvM+M/IesXIEpbhK2dSSFALFiLX1X25SOqqiYvNkuSRtJ2Mgbztua8md8q9eM8YxbaYlSlJV2it1lUgDoBFvO9V/McpU0SpsSg7pBmPFPh4VNXikzdSYMbkc/OpmS5k0p1LZPaIuTpExYncW36moqBkOUah9ZxIKWwZSk7npbr+upqFnuaLdc7sJKZAnYDkBtqVeY+FWLNsUXVTskbAbevif1Aio2HzdhhOl1rWfsqBAKVHpqsfM25miKsjCKbGtfdTEkKUCZgXj7skfDxrUnFqI7oIJuSQbDwG943NPOIsM6DqT7O+g3KvFSiJVYyDt0gUwynEKUwSwht0E6VIcaTJKjYEJRK1CJuoAad4tV2InCjQfUVuqcBSAGyiVlN7gIEkSeURe8VnxNkr2gOBxDiW9lSdQT5kkaQLQiAPO9MnsvcwznbBtKUkAONqKFpKjb2UpCb2OkiQaYPsvYltSS4wgzCWyCC5ExKio89rH5VNhXk+SYrsmizpS2oEuFQaTqB5JUsEqVb2oIEiDuBGweERhcasOtOdmoSlJ0FQBM+KFXn0vatLOcv4cqZDzjaUmyCYIk7Ryjw3EGoeBfQp1xzEL1BMFQUbrANkmTsSRPgD1qix8U4nCrYKWQHVAjS6QB2YmVCQe8N9gB06Vqw/D+KabSltPdKYeT+y1qF50CQvTewUYm8CoOb5zh8UkFAQ2tA092IUj2YPK0zPn1rDK+LMQloAvWA7oICotaCoGKIhZZk//AOSttSSptGqSEnnaT3TY3N45X6ycThuwQooBCwUKaXaYHKJAJGxkKnwuaacNZa4o/WXHm21OEmXAVFwnlokDQdpVvAiss2xWIxmhjuISConSmNoBMzJAmQLVUU7HZy86QV3TeEiAB1CEjugc4FZ4ZztP8uSr7vOel7yaszmT9lrYVhu5pKkuKSnUrY94ayIBBktkHTHIVWGVKSvuBJNhMTPnP96uxgziiDCjI6gRpjkqfnTZnBvKSVNtlaR7SpAA85M+6akLdw7ySMQV9ukHT1VtZR2WnxPeHObGpuR4hWHUCgWiFJOxHQ/geRqVYX4fBaP2jsTyHXy/Op5zNxcBRGgGQIEDy5j0qFmBIdUUtuFKiVIGmYB5ahaxB51Ky/KtcqxJ7NESEi5MTfx+XnUU1yjNmHGn1FBC0pum0kpEoP6t7q1uOO4N9vGNpuIDqLSUGCoGD6g7SAagYVCU4sFI7pR3gbgiQBMb05zNTriynTLSW0wI33TM+G0m/upL43aWbjqWCxSHW0uNnUhYCknqDW+ucfRfmxQtzArVIutm/LdaR4faH81dHr1S7eazQoooqo8JrjOY4xeMxLrydRBVpbjkgHSg+EzN+aq6RxzjuywbkGFOQ2n+ax9QnUfSubYPCvJIW0pSNIsBsfaIkGxEpj3Vz5LqOnHO03HvYh1gsoAU6pRSVhMHQblSrwN1e+OdQ8Nw3gidDitK0gEjSq42mU2N/wAKZYtZKyZ5+HW/lSzNmFag4juqk6fBRFwf3SPjevNHorJnJMB2wabRqiO0WUiEk2AubnmR0pniWkNp7JsADc6QAOoFufXfp1qJkuE7NvcKVJK1bys+17vZH83Wt5RNp/vVQscarXg8tQp1HaNpWm4hRgQbTIB2Mcr0wUgbRWpSFe79e+gYYjhdlKVqSXGRuUupJAM8iJE7bbkgSTSVvHO4FZcaSVJXZaVoWkK5SkkDvb87imIzNaSk6ydMQFXHhANv7UmzLifEYs/V2dSybK3IJ9bAeNBhmfFQdCZIAEFKUiACDtHIz1qC0vE4ogYdlRFhIEmbknUe6N/Hzp/knBTLQ7bFqStXQnuhXjzWrwHvpxi+L22wEMtiNhq7o9Ep5eJNUVlP0fYx9Wp5xKDtKllaoHXTafSmuF+ixIkqxKuspRt7+VasRxS+r7ZTPJBgAX6UqxePUQZWo2O6ifnTtNLAn6OGl+zjVEix7iagYr6KHQf2b6FjkFAp+RilRUUuKMzKU3ne532pjgswcSqzih0AVt58qGkLMcnx7CYcCgjqQHEjpBSNafjUXL88LTwWSJTZKt0mbGZ9LGDVzwXGTiIDp1DY2APvH68a243JcBjwS3DTsbgQf5k7EU2FmJ4i7dtTDLICiDqVrOhsbEgGwJHuqDk3D9wErQszJCVBagOpSlVxymwvvzEN/A4jLVSUpWiZSTdtR8Purid5HlTBPESsSlCzukkoVbWkGxEjlQaOIsoKFwpsJUHAsKsO6QbDnE8pV6c8UJNgbXqZjH1uqBcWVbbmYrwMRvVRuw2KhpbZmDdJsdK4tvy2mojoJCyokkgiSevdHzFSA2dqzOH1AAmxUB7gV/NNRUHKiFPuH7oSkeB3/KnmKxKgw6hsgLLZjrpJAUY3gC8bWpBgcBiQ46lLUSudazCYAgRzV8Kb4fIVoW2+Hgp4K79iAWzYhPluB1mpVLs2ZcwzjWJTdxpQV5jp/CpJj1NdlwWKS62h1BlK0hST4ESK5RiMAs9uXCTrWoRaAAJb0jkCkb+FWn6K8eVYZTCjKmVkD+BUqH/LUPQV34r1px5J+rrRRRXVyc/+krFy6yzySlTih591PwCqSZWw80sLU4sNELUtKtgASkR90yCbRvW3jEl3FYgiIBS2PJKRqHvUaXN4NxnCvNlZUlZQ23qVMFZhRE8iIP6Neblvb0cc6ZZNgG1w84kuLUCu5JA1XSI2kD9dHjzAWkpsJ5xsRsfQ1Bw/DhWnWw+tAVbuqIEp7nsqBHL4VhicBjmkn9sgpAJ1Kbk7GB3VaZ5bVhtJwuC0SopCVrCCQN4ibnrJO/QVi4oTbfl7+VMdJCQCZUEiT1MXNutQ3GgdojyqG0VSDf4mtOMWEJKlcgSd9qmEb+dJ83l1SMOixcPeP3Ucz5nb+1UL3MtzB8WZKUGCN5KeVwDy6VYMJ22GabbRhkYYH/MdVqWo9e7CTJtaffTYYvs0JS2qEJASkbgxYmPSB7+YquZxmDi3WkKWSO9bluneOkURlmWWOvHUcYDsEjsSAOdhrqvZtl4ZUlLuKMkW04dR/wDf51bGGVWBN+p/W1a38A2t4pW2hw9mNAUrTKtRi9WCt4DAoWoIRjhqPI4dweMXMcqZp4VWd8UAPBk2/wCdbcXhkNqaT2SG30qV2mhRMnQYsZi1b040+cnmd6CIrh7WSpWKAItAYkWv9/eDtWtWSJQCTjYPiwf/AJKn9udRMcx8k1rxranIT2C1tak6ilJjfaRsSYA86ilP1RuSn62o2n/0xMCdzDtvWpLGVpSZTjIIMiGFCPc5WxzCrCuzDLamQsI0ltKXCDBkrUICxITqK5m8V6cApEwylDcqAUFhW334UqFwRPIxNA3azN0BLZKMYhcpWkI0K2se+qCeXL31Xc14ffZdLmFwziUKP+WoyNuUc5mpTbqmXGihRSQs3/lVv5irdgs4cJuv9enI0nRVRyjEdoCFpKFpMKSdwd6aaRFx5UtzplWHxPbEktvkJUSZKViwP/tPpTVCT4/rlTZpglMnp4VNweICCSpOob+7n5XI8jUcJvsfy99b2Rq2MwR7+lDSOvPWLHtUQeih+BvtXqM1BB7JDjhO3dIE8pUoARPSTRlSm0vBpTST3V6VC06V6YNrmIvNP8Q6ezVoQlKtKtJibxbcdaIqzxcxXYP3ShCFqKQbBxJhQJ/hCoqfwQ/2OZFH2XkKH8ye+PgFe+lbDKnsO6wgmO3lUf6S4Xv/ADcuhrLB4ns3sM4CO64iSNokBXwmt8d1Uzm47JRRRXpeZxnO1JcU8VkAKdcmdo1KA3qXk+VwjslKhKHy4gAyCmCkDwH2hypPm6kKSkLOlClL1k9Lm9S8rQ42w0lrSVLJEkkpSIJG29pMA15M/b1YelkyZpbbfZrtC1wRcFJUVA28DHpU/lEAg8jt/eqcrWUw644ptLZfcIMFSbhCUxEAhKlRbcTTBxIwr6A2pQaUUpWgqkDUFaVCTaFJ0mN6ythu8oi+88qiKHLr8vWp2IBVbl+jv/Sojzdzyt+FEKc6f7FvXa0yJ3PKOl6Q5Yp5vWtaCpbgHeCgNCfW1gTz3p/nOGS4thBX3VODbnAJ3kdJp6jJEae4pKoIECT0MEdbg+tUVxOdNK7moAiAE2kD31ExeJCnW4IgTHvRt7qbZnwu2snUgE/EeVJf8BDCkqSTBJTBAFj4xPLnNUM3cYgbLEdSb/KpmFXhFqnEFPskXPx/XWqm3wxhiGip0y4kFRCJCCdr+c7ete4Xh9lQWhwkdlMKSjVNzEDlToP85bwg0lgpKxqJUPtW5zcWpWjGp21XO1590/q9QDkuHBbKCrUslLiVJjSZHoRFSMVkOGQHQFKlKdTZUgd60mDJ2Pzq9Boldz6H4DpWONxDCIS8shKgZCFadQHK4Np52NbMCqSqfkD9kdKxxeCZcCi8V6QOUC0zcwTbpBmoNIzZgISE4wpYEpKISTBmQQTB8VFPPY1JwTmHUVJwqtSBB0lWopkAb77gm9ZHhHCJVsokd8QtUxp8GjFj8q35LlTLSQtrUAtIgEhXdJJB1QCZEGDtNTpSDPAErbUYAChJmORHXxFT2s6YCY7Zv/eB771IzFKEvtJcTqQZsDH2VHpfamrGEwRgdgPePyoEeOzDDvsqaLyDrsBqEggWPu+QrHhzMA4jQpQ7REpUJ6WnyO9WY5ZhL6cOmfx5Xmq+7gMOjFsLZSpAcbUq5BBHd7uwgiZ50DpDcptabH+lZITtEAfh4VJSju9fTn4VqYburpZI8gNvOSagQZmOzfbcvCXdJPLS4kR6FdWQu+RkXB5z51pXl7bspUAQoaSCd4ukg7yCT43HStI4SbSJUpwjop1Svhqv60VXcC8oN4lLZMllvSR4FTZI8dIEVrxDGhnSkzo1AHf73hE1ZHMsUht9SB+0LeltP3Qkd0WtM3t4C9U/CYbuLQbk7kySSYJv5nzrWPtMvTrv/UA8a9rl3+IL6qr2vRt5/FHz8Ds0a7BK1AyOXjWzCL0YRsJUCNS1DSZHsLgfHatnFaNIcB+xiFT5Sofl7608MIbW2YUkgOagBytBB5gkVw5Pbvh6OsWiW3wmIVg0R5AOfh+Fe5isLfaJO5Y36ytz3/nUrLclQlpSdZUVp0XPsNie6n0Jj8hFSVZQlSSXZDhcS53SJRpjSJHRIAPmawqar31FeURE89/wqV2nOa0uRN7+X9KIreOfBxLQ5gLVPjYAn3mmeUZgdGqbrWsyOmogfAD4Uq/wrFu4l1TKAUo0pEjkYV1E9PSvMLw5mSUhAW0EgWned49rrzrQtzOa2hcKHx9KV584yUoKFGdd0xcQlRn4VERw5mBkKeaSPAC//KoWbZBiWkoU68hSUmwSEjvaVeN7TRD/AC7h9YYShLxKVp7xSEnTtEE3HMWv60syfh13tHAjEaSlSiFQCTBta+48K0pxEWmJ5be+9RMaxiFqIwzukgFdykfEjpRTDNcjd7Rt1bsrWbjRpCTEC0eXOm2a5C8WlNrelABIVpHqmdO07D41Soxf7N517tG1kgSoHkZ9m42Puqa7mMgQTJHdE89o99qqPMInSpSd/tT4CxNuVq05zj4QQQdS5SkAX6X8IvUoE6kQmIlCiftQSQb8pn31grDheISCJTpM+8fCoqGnGNpRKXHJnVGiR7OmNjYD18abcK5gl1pIE6mwEKBEbCJv1pirK0FtRSpIVtH4T/SJtvaleRJ0uOTF0p94J/OoMc/s+wOhN/5V1KwQ5ztUbN2FPPstoUErM3tyCuvhNTEcL4v/AFwP5U/gaGzNlzaT8vnSDEvntGTyRiHEDyOqPwFS18PZgNn29uYT+dKswyPHIZJMKhfaFQ0yFgzaFESTsIM0Xa4pXAMnl/etiQI8B+vxqFhNQSkqB1FIKh93z9ak4eCYO46fAm29QLdGJW852KkaU6U6FJO8Ak6gZG45GpwGNA72HQYtIcP4o/Gl2UZ8vtD2gSlDildioACYJTpV+8QJBO9+lWdGJPj+RoKvisdiYfRoSlSGQpvSdRBJIuTubbAetVbJWSjXJKtyTMyZEmedXXi8LGHdW1/mqCUFQvCdV48tRvVPynDBtsiSYkT/ALtvX51rD2mXpO+p+Borov8A08Pu0V6PFw8lJ47w0PYxEWIS6PcFH4g1XuDFNKeUULGooGpMRcEz58rjrV++kXCgPMunZaVNqPxHzNcoylxDOKT2h06SUbb/AGdxYf2rnyR0466Pg8egultMykEydt9Jg9Qd4/Cs81Yespp7RaCkpChPU877b7+dRGGNGIZAFuzdR4mC2sbdUyffXrmbOKW2jsIQ4rRqUuFEQVGEgGLDmZ2rg6pGS48vNBS/bBKFgbakkgxMmOd+tTwjbw5Uhy89ljHGyRDqdYPLtEgBXvToVHgafpF996qIWPxakOJIMam1j3KSfgJpZkWZLOHQgrXKZRY7aSU391M8+UhKEKUQIXF/3gU/iDbpVQwmdssOutqWnSVBaTqkSQAq99iCYJ51YiyLKpiSqduvjFQc1J7I72Ugx66Z+NRjxBhzP7RPhe9SW82ZW0pBcQJTAUbd7cHlsRV0bQ+1MSI26/H9dKl4PBOPRob1gDvJm2/PrvS8rCha2nx2BuPy8waywWdrYV3AFlVijTIV4QLk00qRnmXrRDgbS20oyE6puBBJ5TWOAwGI7r7bZGk90lNieaj6GBPnUx3GMvR9YeZZ3hlKZg7Ssi0+Ek14MnxKTrwr/aR91cwOmmx93uqoY4YPYhtSVI73gm3wgetqg5a2lh5ScSpYWAmAB7SdwZ9RaLGsxg8wf7rq1gc7FPv1GPgKyey/CtgB/ECZkEHUUnaxmI5EbVBKcW0UpSHdISoEko56gowdX4UP4VpKy405IKSkpI5kggjyg++qzi3VIUTZbc2WibD99PtJ+XjUzC4tMagUkRIgzv8Ah51NCFmuISh9ClGAL6ulli/hT7LseCAEOTOxBmKg4HLFrQXyn/MPdMfZH6JjxqHjcjQCVCUKA3R3T68jRVwRi4G/68qrOHfU6pBkw5iSr0Sox6aU/Ck31rGIBSlQdF41AJUPwptwxiElxlkA6m21KIIIlUBPkbFWxirpFz7LrHrHlzrINxYAAXkRHyoHK21xekud592C20BGoqClLG5CRYRG51fAGs6NtLSkPuuslP7K6EJEAANgSR/OrSCOgpjgMUWlBl8z/pOmwWOiujg+O+8gJOHcPiW79j2iigXK9MKUStYsFGZI2HKmGOw2JWlanUN6YADYBVKyQEmVdJja9qKicfvulltDSoQoq1qSfshMgT4/GofD2AEMtRq1uIT5DUmT6AGlPGaFDEIZ1fsUJQEJneBJJHW0e6rhwLhirFNjky2VK/iPdFvUn0rpxztjO6jp1FFFel51f44wHa4RRHtNkOD03+E1w/idoatQSVB1IUNF+8mAbc7Qa+j1pBBBuDY1xDi7KS2p1gDvNq7RvxG9vNJ9/lWM46YVuwmadow061JU0pMCL2BBT5lJWPElNN3cA9i++kKZKFpUgqAJ1AKSolNwAQfiTVG4VzpDa9C0kBxYKTIgmRArouFzFUCTaeX4V5b09HtBxPDD3ccDwW82vWAtV12gptCRKSR0mKckXrX9Znc3nlXnahV5j1ojHEYJGIToXYagR5g/I3HrSnOmcEz2Sl4U6SrQs9of2d9MxaQFeOxmnjSeYNRc9y4PsqRzNj5xA9CO75hNVNtqUYJIswkjlc/+VYnG4YbYZJ/mNUfKMyUmcO6e+jYn7SeR8+Rpqp/pWkMsflmHfX2obMRBQFkX2gkG4O46mRzFZMDAtI1duy0lVoaB1ztClE658CaV4XHFCt/7ePhU7/C2HyXUBIcPtA/a8+c/vCfEfaqaGp7E5Yska12+0UiPj869TwylcKwr08xpVBHpXik4No9m8Xm1K5rbAR5BQJCvQmsf8BB/aYVzUnmWjBP8QiZ86K2nJMYvuuLeWOijCR5m3urw4TCMmH3yVc0NmY9RsPSo6spxa+4pb5T6ge+w+VZow+Fw4h1wajshHeVPne9ESmczy8EEKdaMWUbzFjOm87TXmZ4HCPKASlp5ZHtpBAB375SRMbkEGB4kTgvAodSFaVMoH+oQSqQNwU93x3P7vOvDiW0gttAAXk7TzNhsOfjuSaimzGa9kAhtKdI7skXPiY5k39a3JxLTntgJPUW+W3uNVoP+NacbmaWkFRv0A3J6e/nTQsCsibcWpLSwpYAUUyJgzB6Hbb5VpyfLtLzjqh7P7JPpdZ8tVvQ1D4VwiilTiye0dOpwzdKNo8JHdEeJ5VaVHy8vyihtis2v860YPLW0uKeUda1kCALJSLJSJ5cz4k9K3G9a1N28Z5VCGaF8gkDr+jULM8ZobWoqAISSJ2mLTyrwPGDVB+kTNEuaGdQsqVJkXt3fjO9WdlhJkuBDjodUvWo95Spm9ifPeK7B9HOCIadfMS6uEkX7iJA/5aq5rwvgISlKQCt0hKBy9djE/Ku45dg0stIaT7KEhI9Pz3rvhHLOpFFFFdXIVTfpEyoqQnEoHebMKjmifwPzq5Vg62FJKVCQQQR1B3qWbWXT5nzzDqbcT2YSUqV2jczvN0z4HryIq1cL50X0aiIUCUqHQ+HhUzjDhvStTB2nW0s8uk/9p99UDA4t5h0qkiFw4hUeVcMsXfGupOugJmbUmxnE2iD2awDsophKvAGNzykD0qTlWMS6iJFkkmdiOYHiRt41HzRl50ApW6lEns0g6dIiRqCDcxe81zjdSMs4lbdXohSFGSAoRq8qsDD1+oIgj4GqdrWoNpWk/WGVyTpAC2/ZKgQfaGoSI5GnmGxJ3n1qoX8ScKYrELDjaE9oCfZPetsYO8pjwNLmuHs22LQTPVP9flVxZz9aYBukfq3Q+NYZzlCMaQ6w6pt9AN0mD8PlsfDartlV/wDpPMjuUemn8V1sb4MzERDiR/t/BRrQ7mmKYJRiVqTFg4CqD5gTBjrbxrEZwpVy4pQPMLoLCxlGZpst5CgdwsII/OpbPDqUgqcYbQoAkrYfU1MCfZFqqLmMWbnbz5cqjv49QQoTYg9P71NKt6cvbdlHZ4hwCDCsWSmDa+3TpWKckxaP8ltlgED2Qkq9VKUSfOqsrHq7UHVfs7kGPy6/qa3pxhIm9v1+NXRs2xfC+McKicRaTF02HIbGow4CxJP/AKoj1/8ArUYYk9fOajPZ59huVq8Nh5mnYmYvgdxsEuY9CB1Uogf9tDPAayUrOKDn3Sk6pPgIsI5mwqRkvDLjqu3xZJFilOwjrf2R4kSeU1Z1PJT3Rtt0nwjkPD1Mmlo15dh1NoCFKlRuo29ByBgACesnnWnOcxU0lKW0BbjitKATAmN1HkAKlJd/rSvOHNK2lBJcc1aW0XCdShda4vARMAdfCsqWv5o+28lpbzBcMQgKCUc51FR1BWwAi9PMux7hlDjZQtN4BkEdUk7j+lKMJwgoJ1EBZJJWSJ1Gbxq69PhTZClNsjtTHZJ0pPhz1E9AALdKtRjnWboYQpazAtHWeW25rluXYf6w8VEklRJKjy5k+g/CpmfZ2nEugBJ0JmOl+cbnrFWXhjh9UJaAHaux5JTuZ8hc+grWOKWrX9HGW9otWJIIQjuNAje0EjyFvU10Oo2W4FDDSGmxCUCB+fmTepNeiTThbuiiiiqgooooFXEmTDEtFOyxdCuh/I1xLizh8qOrTLqBDiY9oDw5qT8RX0FVd4q4f7Ydo3Z1P/IfmORrOUaxunA+HM6RhXblSmjBjpO4rrWU5vhyAptzSkmSlQsQeaImDJBvbfrVAz7IiCpxpF79o3HtdSByV1SPTe9bwGOWyE94KanSeRTXCx2ldYz99la0KSoqUjVeNO4i0D02ik4KeR58/jtypPhMzCkzI99/1apheBHIn1/X6FZaZY3HNtnvLCeg6+Q51FyzP1dpCdaDcpURYj9cjUprFNgFBZStSr6zuhI6DrP6tWl3SFd0Tvf9fraqLUM6YfT2eJRsI7RNiPy/VqUYr6P0LlWEemeQUAfUHu++KQu4hcQmNRNj091SkN41KUu/V1KTFltGYHPpFE0h4rIceye83qG06SN/ESKgvh4C7JEzzH9PGrVlHGjklPaqCgD3Vi/xE0yZ46SpehYbcPPrbfnFNin5lh3EOIKWioFGwMRf94nlas8NgMc7AbYMdbn5Wq55vxo0gBaG0JItKgADN+V5/rSjGccr27QC0wlM/MExV7GGG4EeWNWJe0DmJEeoTt6kVOw+KwGEUENoLqp09pplKVchOwPlPnSLFZ44uFLS+pP3ikx8amKx+tghpLQkEleklSjM9dIm14J32qBlmedKgqMwL6U8yTHPn4moOVZ8Fq0rSptcTCjuOo5HyqE64FIBBsSm89SL00xrGFdaAUpLage6ZjUQYSUnkqI8+dAzGI6D9flUlh1NioAgXF48N+u9VnD4pbPce2NkugWV4K6K+B+Fb8fmYQkkmBU0LgM8aSD3Y3tuPXnXNONuLHMQpTLQSG02PjO/pSbOM9L3cRIE35E/rpW7hzIdffcJDXjus/8Aj89hW5ES+GMoKoeUmUp9kdVTY+Q5eNdn4RyLsEFbl3XN5+ynkn8T/Sl/B/DkaX3UBJAhtF7DcEjrtA5RNXGuuOP65ZZfgooorbAooooCiiigKKKKBBxBw+HZcbA7TodlefRXjXJOJ+FCvUpKQHAe8kiAo9SNkr9YNd6pfmuUIeEkQqICo5dCDuPCsZY/G8ctPl9SVsOEJbUkmymzaDyp1keZJcISpwtciSJjxgb/ABroXFPCgVZ1H8Kk2jyPTwNq5xnfCbzRKilS0C0pBBSB1TuPPaudjpL8XE5KthvtkKOJSfaWiJjrE2gdJpYrTMzPPwIqoYLNn20FCSopvPeI1DxAN6n4bOkEDUdxYGs+LXkfYNoqc7u45b947AdakKx+Owkam3WxuNNxeTt5zyowjuHRhy6h/wDam+jSQQqwsfAVNy7OHsT+xUvXNxq3tPPf8vfWVL8Rh3cUDiFJhSTqKojY/MjlUJLYSUqA5qv5z+dMcxzV5JLCtaUJI0hSSBtsTzvO9as2a7NplSp0qnvRaI386SjBaAooBjf8Caxw3cSFbKSkKBMWImPlWWUAvOpSiVCCSdNhAIF/M/OmOUpGpSSjWbAAHkCBO1xeqPXOKnH/ANkp3WFEd0AWvfYbAViMEWVEEadRkDoDbY+pqajiZDYCW8M02pIFyJIPOJuL0lxmYlaitapUdz+vlRHqmdBUg276Y8UlQI8ImR6VYMAMHh0hQT2rvNSxMX2vsBGwpBmPFGGQppTSJdTGtThkKI6gWibzaq1m/ELzy1OQkSbgW9auk2vWaccNpCgUNqXy8uhBuff7653i8c88qNwT7IHPwjepWT8PvYkhQTCZ9tVh6cya6JwzwshpUIQXXOajy9T7I+NWIqeScPRC3kzEaWhv/N1PhXXMi4aTqDrqYj2EHl4rG0+HKp+TcOtsntFAKc6xZPgn8zenddccfrnll8FFFFbYFFFFAUUUUBRRRQFFFFAUUUUGLjYUIUAQeRpHjuHwbtmwvoJt6HcU+oqWSrLpyrP+CG3J1I0L6iEn/wAVedqo2afR++3Ibhwf7SPQmPca+jFoBEEAjxpe/krZ9nu/L3Vi4X8bmf18wYnL32rLC0qGwIj51lhszdbIUkwRfmCD4GvozE5ASI0oUPd8DakOO4Iwyvaw8eQj/sNZ1WtxynF8dYpxHZuL1IMA2TfmJMTY1uyvjl5hHZphTf3VpCgD5Haru99HmEVsFpt94QPeCajufRnh/wDUV/xqaXat4n6RHigtgIbSbHs0JTb0uPSlWB4tewyipk6ZEE2NrciDV4b+jdgz31/8f7Vuw30f4Ub9odtyPwFTQ5vjM0fcKlk6ioyepO5Nam8O697OtSj92THoK7HhOCsOn2cPq6FUq/7rU7wvDiwICUIHy8gnnWpKm445l3BGIc9sBsc9Vz7h+MVb8l4PYQUgJLy/FMxH7u0T1NdHw/DyBBWoqI25D4XpqwwlAhKQkeAqzC/qXP4rGD4V1EKcJQPuJN/eNrchVlwuFQ2nShISOgrdRXSSRzttFFFFVBRRRQFFFFAUUUUBRRRQFFFFAUUUUBRRRQFFFFAUUUUEbFUpe3ooqUZIplhaKKCXRRRVBRRRQFFFFAUUUUBRRRQFFFFAUUUUH//Z"/>
          <p:cNvSpPr>
            <a:spLocks noChangeAspect="1" noChangeArrowheads="1"/>
          </p:cNvSpPr>
          <p:nvPr/>
        </p:nvSpPr>
        <p:spPr bwMode="auto">
          <a:xfrm>
            <a:off x="155575" y="-1790700"/>
            <a:ext cx="3743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7654" name="Picture 6" descr="http://static-numista.com/catalogue/photos/inde_portugaise/g1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304800"/>
            <a:ext cx="2438400" cy="2438400"/>
          </a:xfrm>
          <a:prstGeom prst="rect">
            <a:avLst/>
          </a:prstGeom>
          <a:noFill/>
        </p:spPr>
      </p:pic>
      <p:pic>
        <p:nvPicPr>
          <p:cNvPr id="27656" name="Picture 8" descr="http://www.pluska.sk/thumb/images/gallery/plus7dni/casopis/spektrum/2011/04/o_maharadza-01.jpg?w=800&amp;h=10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5000" y="4038600"/>
            <a:ext cx="1930400" cy="2895600"/>
          </a:xfrm>
          <a:prstGeom prst="rect">
            <a:avLst/>
          </a:prstGeom>
          <a:noFill/>
        </p:spPr>
      </p:pic>
      <p:pic>
        <p:nvPicPr>
          <p:cNvPr id="27658" name="Picture 10" descr="https://lh5.googleusercontent.com/-oKh_7v42aDk/AAAAAAAAAAI/AAAAAAAAAyI/qvv0y1ssVXc/s0-c-k-no-ns/phot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3752013"/>
            <a:ext cx="3048000" cy="3060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ČLENITOSŤ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Predná India</a:t>
            </a:r>
          </a:p>
          <a:p>
            <a:r>
              <a:rPr lang="sk-SK" dirty="0" smtClean="0"/>
              <a:t>Bengálsky záliv – východné pobrežie</a:t>
            </a:r>
          </a:p>
          <a:p>
            <a:r>
              <a:rPr lang="sk-SK" dirty="0" smtClean="0"/>
              <a:t>Arabské more – západné pobrežie</a:t>
            </a:r>
          </a:p>
          <a:p>
            <a:r>
              <a:rPr lang="sk-SK" dirty="0" smtClean="0"/>
              <a:t>Indický oceán</a:t>
            </a:r>
          </a:p>
          <a:p>
            <a:r>
              <a:rPr lang="sk-SK" dirty="0" smtClean="0"/>
              <a:t>Ostrov Cejlón – štát Srí Lanka</a:t>
            </a:r>
            <a:endParaRPr lang="sk-SK" dirty="0"/>
          </a:p>
        </p:txBody>
      </p:sp>
      <p:pic>
        <p:nvPicPr>
          <p:cNvPr id="10242" name="Picture 2" descr="https://upload.wikimedia.org/wikipedia/commons/thumb/9/97/Indiarivers.png/250px-Indiariver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277414">
            <a:off x="5867400" y="3200400"/>
            <a:ext cx="3143250" cy="36084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POVRCH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Himaláje</a:t>
            </a:r>
          </a:p>
          <a:p>
            <a:r>
              <a:rPr lang="sk-SK" dirty="0" err="1" smtClean="0"/>
              <a:t>Indogangská</a:t>
            </a:r>
            <a:r>
              <a:rPr lang="sk-SK" dirty="0" smtClean="0"/>
              <a:t> nížina</a:t>
            </a:r>
          </a:p>
          <a:p>
            <a:r>
              <a:rPr lang="sk-SK" dirty="0" smtClean="0"/>
              <a:t>Dekanská plošina</a:t>
            </a:r>
          </a:p>
          <a:p>
            <a:r>
              <a:rPr lang="sk-SK" dirty="0" smtClean="0"/>
              <a:t>Východný </a:t>
            </a:r>
            <a:r>
              <a:rPr lang="sk-SK" dirty="0" err="1" smtClean="0"/>
              <a:t>Ghát</a:t>
            </a:r>
            <a:endParaRPr lang="sk-SK" dirty="0" smtClean="0"/>
          </a:p>
          <a:p>
            <a:r>
              <a:rPr lang="sk-SK" dirty="0" smtClean="0"/>
              <a:t>Západný </a:t>
            </a:r>
            <a:r>
              <a:rPr lang="sk-SK" dirty="0" err="1" smtClean="0"/>
              <a:t>Ghát</a:t>
            </a:r>
            <a:endParaRPr lang="sk-SK" dirty="0"/>
          </a:p>
        </p:txBody>
      </p:sp>
      <p:pic>
        <p:nvPicPr>
          <p:cNvPr id="9220" name="Picture 4" descr="https://leporelo.info/pics/pic/indie-_mapa.jpg"/>
          <p:cNvPicPr>
            <a:picLocks noChangeAspect="1" noChangeArrowheads="1"/>
          </p:cNvPicPr>
          <p:nvPr/>
        </p:nvPicPr>
        <p:blipFill>
          <a:blip r:embed="rId2" cstate="print"/>
          <a:srcRect l="7317" t="6107" r="7317" b="6361"/>
          <a:stretch>
            <a:fillRect/>
          </a:stretch>
        </p:blipFill>
        <p:spPr bwMode="auto">
          <a:xfrm>
            <a:off x="4084674" y="389709"/>
            <a:ext cx="4830726" cy="59348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files.geografiapreziakov.webnode.sk/200000412-c6596c7533/monzuny.jpg"/>
          <p:cNvPicPr>
            <a:picLocks noChangeAspect="1" noChangeArrowheads="1"/>
          </p:cNvPicPr>
          <p:nvPr/>
        </p:nvPicPr>
        <p:blipFill>
          <a:blip r:embed="rId2" cstate="print"/>
          <a:srcRect l="50209"/>
          <a:stretch>
            <a:fillRect/>
          </a:stretch>
        </p:blipFill>
        <p:spPr bwMode="auto">
          <a:xfrm>
            <a:off x="0" y="3810000"/>
            <a:ext cx="2266950" cy="1847851"/>
          </a:xfrm>
          <a:prstGeom prst="rect">
            <a:avLst/>
          </a:prstGeom>
          <a:noFill/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PODNEBIE </a:t>
            </a:r>
            <a:r>
              <a:rPr lang="sk-SK" dirty="0" smtClean="0"/>
              <a:t>- tropické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5257800"/>
          </a:xfrm>
        </p:spPr>
        <p:txBody>
          <a:bodyPr>
            <a:normAutofit/>
          </a:bodyPr>
          <a:lstStyle/>
          <a:p>
            <a:r>
              <a:rPr lang="sk-SK" dirty="0" smtClean="0"/>
              <a:t>ovplyvňujú stále vetry – MONZÚNY</a:t>
            </a:r>
          </a:p>
          <a:p>
            <a:r>
              <a:rPr lang="sk-SK" dirty="0" smtClean="0"/>
              <a:t>od I.O. vanie smerom na pevninu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</a:t>
            </a:r>
            <a:r>
              <a:rPr lang="sk-SK" b="1" u="sng" dirty="0" smtClean="0"/>
              <a:t>– LETNÝ </a:t>
            </a:r>
            <a:r>
              <a:rPr lang="sk-SK" dirty="0" smtClean="0"/>
              <a:t>– </a:t>
            </a:r>
            <a:r>
              <a:rPr lang="sk-SK" sz="2800" dirty="0" smtClean="0"/>
              <a:t>prináša zrážky  </a:t>
            </a:r>
            <a:r>
              <a:rPr lang="sk-SK" sz="2800" dirty="0" smtClean="0">
                <a:sym typeface="Wingdings" pitchFamily="2" charset="2"/>
              </a:rPr>
              <a:t></a:t>
            </a:r>
            <a:r>
              <a:rPr lang="en-US" sz="2800" dirty="0" smtClean="0">
                <a:sym typeface="Wingdings" pitchFamily="2" charset="2"/>
              </a:rPr>
              <a:t> </a:t>
            </a:r>
            <a:r>
              <a:rPr lang="sk-SK" sz="2800" dirty="0" smtClean="0"/>
              <a:t>zosuv pôdy </a:t>
            </a:r>
            <a:endParaRPr lang="en-US" sz="2800" dirty="0" smtClean="0"/>
          </a:p>
          <a:p>
            <a:pPr>
              <a:buNone/>
            </a:pPr>
            <a:r>
              <a:rPr lang="en-US" dirty="0" smtClean="0">
                <a:sym typeface="Wingdings" pitchFamily="2" charset="2"/>
              </a:rPr>
              <a:t>		    </a:t>
            </a:r>
            <a:r>
              <a:rPr lang="sk-SK" sz="2800" dirty="0" smtClean="0">
                <a:sym typeface="Wingdings" pitchFamily="2" charset="2"/>
              </a:rPr>
              <a:t></a:t>
            </a:r>
            <a:r>
              <a:rPr lang="sk-SK" sz="2800" dirty="0" smtClean="0"/>
              <a:t> najdaždivejšie miesto </a:t>
            </a:r>
            <a:r>
              <a:rPr lang="sk-SK" sz="2800" dirty="0" err="1" smtClean="0"/>
              <a:t>Čerápundží</a:t>
            </a:r>
            <a:r>
              <a:rPr lang="sk-SK" sz="2800" dirty="0" smtClean="0"/>
              <a:t> 12 000 mm </a:t>
            </a:r>
            <a:r>
              <a:rPr lang="en-US" sz="2800" dirty="0" smtClean="0"/>
              <a:t>			</a:t>
            </a:r>
            <a:r>
              <a:rPr lang="sk-SK" sz="2800" dirty="0" smtClean="0"/>
              <a:t>(pod Himalájami, náveterná strana)</a:t>
            </a:r>
          </a:p>
          <a:p>
            <a:pPr>
              <a:buNone/>
            </a:pPr>
            <a:r>
              <a:rPr lang="sk-SK" dirty="0" smtClean="0"/>
              <a:t>	</a:t>
            </a:r>
            <a:r>
              <a:rPr lang="en-US" dirty="0" smtClean="0"/>
              <a:t>			</a:t>
            </a:r>
            <a:r>
              <a:rPr lang="sk-SK" dirty="0" smtClean="0"/>
              <a:t>– máj až november </a:t>
            </a:r>
            <a:r>
              <a:rPr lang="sk-SK" dirty="0" smtClean="0">
                <a:sym typeface="Wingdings" pitchFamily="2" charset="2"/>
              </a:rPr>
              <a:t></a:t>
            </a:r>
            <a:r>
              <a:rPr lang="sk-SK" dirty="0" smtClean="0"/>
              <a:t> ryža</a:t>
            </a:r>
            <a:endParaRPr lang="en-US" dirty="0" smtClean="0"/>
          </a:p>
          <a:p>
            <a:pPr>
              <a:buNone/>
            </a:pPr>
            <a:endParaRPr lang="sk-SK" dirty="0" smtClean="0"/>
          </a:p>
          <a:p>
            <a:r>
              <a:rPr lang="sk-SK" b="1" u="sng" dirty="0" smtClean="0"/>
              <a:t>ZIMNÝ</a:t>
            </a:r>
            <a:r>
              <a:rPr lang="sk-SK" dirty="0" smtClean="0"/>
              <a:t> – mení smer: od pevniny na</a:t>
            </a:r>
            <a:r>
              <a:rPr lang="en-US" dirty="0" smtClean="0"/>
              <a:t>d</a:t>
            </a:r>
            <a:r>
              <a:rPr lang="sk-SK" dirty="0" smtClean="0"/>
              <a:t> I</a:t>
            </a:r>
            <a:r>
              <a:rPr lang="en-US" dirty="0" smtClean="0"/>
              <a:t>.</a:t>
            </a:r>
            <a:r>
              <a:rPr lang="sk-SK" dirty="0" smtClean="0"/>
              <a:t>O</a:t>
            </a:r>
            <a:r>
              <a:rPr lang="en-US" dirty="0" smtClean="0"/>
              <a:t>.</a:t>
            </a:r>
            <a:r>
              <a:rPr lang="sk-SK" dirty="0" smtClean="0"/>
              <a:t>,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						</a:t>
            </a:r>
            <a:r>
              <a:rPr lang="sk-SK" dirty="0" smtClean="0"/>
              <a:t>je suchý, bez zrážok</a:t>
            </a:r>
          </a:p>
        </p:txBody>
      </p:sp>
      <p:pic>
        <p:nvPicPr>
          <p:cNvPr id="8194" name="Picture 2" descr="http://files.geografiapreziakov.webnode.sk/200000412-c6596c7533/monzuny.jpg"/>
          <p:cNvPicPr>
            <a:picLocks noChangeAspect="1" noChangeArrowheads="1"/>
          </p:cNvPicPr>
          <p:nvPr/>
        </p:nvPicPr>
        <p:blipFill>
          <a:blip r:embed="rId2" cstate="print"/>
          <a:srcRect t="4124" r="51464"/>
          <a:stretch>
            <a:fillRect/>
          </a:stretch>
        </p:blipFill>
        <p:spPr bwMode="auto">
          <a:xfrm>
            <a:off x="6781800" y="990600"/>
            <a:ext cx="2209800" cy="17716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b="1" dirty="0" smtClean="0"/>
              <a:t>VODSTVO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048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sk-SK" b="1" i="1" dirty="0" smtClean="0"/>
              <a:t>Ganga</a:t>
            </a:r>
            <a:r>
              <a:rPr lang="sk-SK" dirty="0" smtClean="0"/>
              <a:t> – posvätná rieka</a:t>
            </a:r>
            <a:r>
              <a:rPr lang="en-US" dirty="0" smtClean="0"/>
              <a:t> </a:t>
            </a:r>
            <a:r>
              <a:rPr lang="en-US" dirty="0" err="1" smtClean="0"/>
              <a:t>hinduistov</a:t>
            </a:r>
            <a:endParaRPr lang="sk-SK" dirty="0" smtClean="0"/>
          </a:p>
          <a:p>
            <a:pPr>
              <a:buNone/>
            </a:pPr>
            <a:r>
              <a:rPr lang="sk-SK" dirty="0" smtClean="0"/>
              <a:t>				(Himaláje </a:t>
            </a:r>
            <a:r>
              <a:rPr lang="sk-SK" dirty="0" smtClean="0">
                <a:sym typeface="Wingdings" pitchFamily="2" charset="2"/>
              </a:rPr>
              <a:t> _ _ _ _ _ záliv)</a:t>
            </a:r>
            <a:endParaRPr lang="sk-SK" dirty="0" smtClean="0"/>
          </a:p>
          <a:p>
            <a:r>
              <a:rPr lang="sk-SK" dirty="0" smtClean="0"/>
              <a:t>očistné kúpele v Gange – kravy aj ľudia</a:t>
            </a:r>
          </a:p>
          <a:p>
            <a:r>
              <a:rPr lang="sk-SK" b="1" i="1" dirty="0" err="1" smtClean="0"/>
              <a:t>Brahmaputra</a:t>
            </a:r>
            <a:r>
              <a:rPr lang="sk-SK" dirty="0" smtClean="0"/>
              <a:t> </a:t>
            </a:r>
          </a:p>
          <a:p>
            <a:pPr>
              <a:buNone/>
            </a:pPr>
            <a:endParaRPr lang="sk-SK" sz="4000" dirty="0" smtClean="0"/>
          </a:p>
          <a:p>
            <a:pPr>
              <a:buNone/>
            </a:pPr>
            <a:r>
              <a:rPr lang="sk-SK" sz="4000" dirty="0" smtClean="0"/>
              <a:t>– spolu vytvárajú </a:t>
            </a:r>
          </a:p>
          <a:p>
            <a:pPr>
              <a:buNone/>
            </a:pPr>
            <a:r>
              <a:rPr lang="sk-SK" sz="4000" dirty="0" smtClean="0"/>
              <a:t>obrovskú deltu</a:t>
            </a:r>
          </a:p>
        </p:txBody>
      </p:sp>
      <p:pic>
        <p:nvPicPr>
          <p:cNvPr id="7170" name="Picture 2" descr="http://3.bp.blogspot.com/-BYTExggnLjU/TmX8D3rmqGI/AAAAAAAABJQ/BCk4FH6RTd4/s1600/ganges+delt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668766">
            <a:off x="5903184" y="3352800"/>
            <a:ext cx="3289397" cy="2971800"/>
          </a:xfrm>
          <a:prstGeom prst="rect">
            <a:avLst/>
          </a:prstGeom>
          <a:noFill/>
        </p:spPr>
      </p:pic>
      <p:pic>
        <p:nvPicPr>
          <p:cNvPr id="7172" name="Picture 4" descr="http://www.delta-alliance.org/gfx_content/images/Ganges%20Brahmaputra%20del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52657">
            <a:off x="4008310" y="3876216"/>
            <a:ext cx="2554874" cy="25548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 descr="data:image/jpeg;base64,/9j/4AAQSkZJRgABAQAAAQABAAD/2wCEAAkGBxMTEhUSExMVFRUXFxYZGBgVFRUVGBUXFRUWFxUWGBcYHSggGBolGxgVITEhJSkrLi4uFx8zODMtNygtLisBCgoKDg0OGxAQGi0lHyUtLS0tLS0tLS0tLS0tLS0tLS0tLS0tLS0tLS0tLS0tLS0tLS0tLS0tLS0tLS0tLS0tLf/AABEIALcBEwMBIgACEQEDEQH/xAAcAAABBQEBAQAAAAAAAAAAAAADAAECBAUGBwj/xAA+EAABAwIDBQYEBQMDAwUAAAABAAIRAyEEEjEFQVFhcQYTIoGRsTKhwfAHQlLR4RQjYnKCkhWi8RZEg5PS/8QAGQEAAwEBAQAAAAAAAAAAAAAAAQIDAAQF/8QAJREAAgICAgICAwEBAQAAAAAAAAECEQMhEjEEQRMiUWFxMoEU/9oADAMBAAIRAxEAPwDtQpAoYUwqkQgKmChAqYKwQgUgoApwsYICpgoQUwsYmE6GXgQDvMDmYJ9gVKVjBAUpUJTygMTlKVCU8oGIYvFMpsdUe7KxoJcTuAXnOI/Et3fONOn3lMCMgAaGzfM6ofzW00vyXZdriP6LEZojJF/8nADzkr5+xWIJ8AENB8LGaGN5jUwpzb6LY0u2erbX7bOxDabsGHgNqHvPExrnQw5Rc/DMdYhdtsDaPf4elW3uaJ3eIWd8wV432P7PVa7ajaTm5u8psIB8AENqF5cDcNJEgbxvXsexNnjD4elQBDu7Y1pcBlzujxPjdJk+aWHJu2Pl4KKSWzRSUJTyqnOSSlRlKUAkpSUZTSsYlKaU0ppQCOmKUpigGhimSKYoDpDFRKkolCwjKJUkyWw0RhJOkhYaKQKkEMFTBXWcZMFTBQgVIFYIUFTCECpgrACApwVBPKwQONIlhP5XSPQj2JVqVk7fLu7loJggGOBtP3xVnZdfNSYeUellPn9+P6Hr6WXpTyhynlOKElKUOU8oGOV/EvGlmHZS0a92Zzp0yRlBGsZiDP8AiuA7LdmWV8PjcS8S2nSqto6gd42nmz2N4lluJW/+IW0e8quYLhsU+pbd3o4rptlYMUNlZY/9tVc62+q1z4/7gPJc6lymzraUcUfyzJ/BykGYd5kSXumCIALWBodwdZ0Dh1C76V5z+FlVzS9mU5XAuDo3tygtk20I5+q9DlNhdoTyI8ZV+icp5UJSlVIk5SlQlKUDE5TSoSlKAScpSoymlAKROUpUZSlAdIdRKeU0JWxhkk6YpWwpDJk6UJWx1Eikp5UkvIbiZQKkChBNXkscAYOV0HgYMFd55qM/F9p8MwWqB53Bnin/AHfDrzXKbV7e1839pjGNBAOYhxM/DPAeXmuOp1LZR4IAkC8k6+VwLcArTMKxwkgAzBkzmmI8UW1aZ5lc0sjPSj40fR6v2V2ycTRD3tDXg5XCQbj8wANgfoVtAryLstjv6eqXXzgFrmkwKjTds8xuI+cr1inUBAIMg3B4hVxzvRy5sXB36YcFPKFKeVQiTqG3p7p2gDQAdEJ5seinmS+zBJSlDlPKxgkoG0MV3VJ9S0tbadMxs0f8iETMua7eYotoMaNHOJPRrTA/5OafJLJ0rHhG5JHBYhxqVQwXJMDiS4wCeZJnzXqfaWG4OuBoKRaOlgF4/SxppvFUfEwhzdPiBluvMLqn9t24nBV6b25auVvw/C8GowEidHX05T058S02ded/aMSx+HYiobCRvnXNHhgWPwyNNTM2j0MLzT8PHt77KAHOIzZg4gMGUeGI11B5xG8r0cFNg6f9F8n/AEv4ElKVCUpVTmJylKhKUoBJpSoSlKAScpSoSnlCxkicpKITylbHSJBJMnSNjqIkoTgJwkciiiRAU2sTgIrFz5MtFYwGFFJW2VwBF/kkuX5Zgt/g4tr/AO4RuLQfQmfcKl2oxppYWq9szAaCNxeQ2fmvNaHa3F95n72eRazLBvEAWXR7b23/AFOADwMpNVrXt1AIDjY7xoV77ejy4x+yOIdUGrfCcx8gZ9RbRGoYyA4GDOlgPIjq0LMxzvFYqoXjfKjxs7Pnp6OgbWEtyyDHivMQbdIEr0/sLjc+HIP5Xu9HAOPzLl4vRxZbp92heh/hrthkVqbnBtmuGYgXuDB82oxi1IGXKpwZ6L/VMzZc7c36cwn01RpXiWNw1V+IqF5h3eOuPFJmWkZZgRELv+y3axtdww7wRUa2M0gteWDxHiCYJVeSukcvFpWdaHSOo9wnY6wVfDv8Leg9lz47Y0RnYJzssAdHxYwRwWAdFjHuyEs1nluN9UakTAnWBPWLrz+v26e1sZKcnQy49ZE31XQ9l9sVMRSc5+WRplBFiDEyTe3JaxqZ0UrgfxP2lBp0RuBc7q/QejQf9wXU43bDaVRrCCZEk8Bf9ivMNqmpi8UALvqOAA5uMAdAI8go5J+i2GF/ZmTUIyNbIzzJHi0jwiYjfMTwVvZ+GHd1Gio3QuIgw4tY4gBxGo8Vpv5Kxs6q0APc0SCMttY6+61dnYBtapVcT3VI0qr6jjeAHNhoIEFxe5luZ6KHL0jreJVzbDfhniCcUc1y5hEzEZWQBG+wj5r0/MvMPw/qBtcAEHxOHwxIc2A4O1B8ItzPEr0gPVcT7/pzeQtp/oPmSzIWZLMqkKCylKrvxLA4NLmhx0aSAT0GpRJQCgkp5VPDY6nULgyox5b8Qa4Et6xojGqBYkA9RvsEGOg0qQVelXa4kBwJGoBuLkX8wUUOSNjpBmhHdhiBNvIgx14KoKwGpARG7RYARmFwOO4lQnKXosoonlVbaG0qNBuarUawczc9BqfJY3ajtWzDUpb4qjh4RuH+R5Lymvtas8l733Jm5kkoq/Ya/B2faDt86oMmFa8De6ILuAH6R92Wp2f7Q4LBUBTq4gVKrjmeW5ngOMWB0IAEc9V5hUxYcPE93Mx7fuqwdvZSzf5Pg+8BBwTHulR7EfxIwbnBrO8dFvhaPqtjZ3aKjWcGMzSQSJba3svA8RXfYOe1o/xvHotXY2PrU3g0qxAcA2XmCZO5rbwpywqhoy3R7yXpLz6htrFNaGurOJGuqSj8bG5HluGqwx3gcQd8eEee4o+09quqUWsAysZaBN3OM5je51HRZWFxj6bg5hg/IjeCN4Whmpu/uMJa4kZ6QA0F5ZESJE/svV6Z5idqjKa1ztyatQcNQtcYym0TlLp4W9eauYLENfqyLc3etlKWRrdHRDBGWr2ctKmyoQuk2lsKWd7TAiSCARqNYGqyv+m2Mm44but1o5otCy8aadFjDse4BwcSLcbEmI5laGCxJpPzEXu0nTUEH6qjs/G90xoc0lvxAfD5yrVSmKoc6i6ZcMzHQC0m8zoRY3t0Ttk4o7DDdpS2i6myzrZI3AnxFYVDsziKjg5g8LiYM2FzIcdxWdicOaFnOBeWz4TIErttl4zu8K0TfU9T9hCLfSHcFtvs4/E7EdMh7T4iI5Df6+yvMxj6DKfhhtNxdLXRmJjWN9iAeaoVca7PM6uPv/KBtDEk03DmPdBzlyof44cG/Zt4vtIa9Z9SC1sNDWkgwADvjjdYOGxbxiGlhyvac7XDUOF2n1UdiMDnQ7SCt6jsdkmo2xFkmWSjIbDFyhRm4fGva5zntzS4lwMtIcTmkRoDJK0f6x9Ymm0ZGlrcwzOdMEOEk+VuSJicHmEkEEiCQOFxPzureysIcukeK/E7lxyzKuXs9KOB0o3oo9jK+Wsc0+HMGwQPE1w1ndAPyXaHtAQKrXQ18HKRpMWPPd6BYBa2jIyixvFi4SJvuP7qGIpd7LGZgAHF7ic0j4mtb1N+i6fHlyTkcHkRUaiy9sfblVlSp3hL5DYk2zW4eYstZu3S8ksLTu8MuNr+0rgW4i4Mk5d3H7lVsT2gdRHd0JYSPG4+IkkRF+Ss7ekc7UVs6lzG1MaMW4+EOaS3W7Gw2OAsD6rU/wDVb/6mrSLG901pyvh06CCb3BnQLznZWNrOJeCXcW2AM7403LebjnAiQR4dDrIn5IOUk6HUISSfRSxG3HYEvp4ZwNR7RL4nuxJIDQZk3GunObcri9o1qhmpUqPJ3ve53lc2HJBxWILnlzplxJM63ui4fCOc2R/J6KvS2c+5PQbCbUrU3BzargRMQ42kyd/ED0Xo2xO1tStSDnFpfJBbJaZF5jSCCL9ei8vdh3HRpMb4K3Oy9CtTcK5aQwaTIk20G83+aV0xo2ttHVVe1FaKgjKQ+AT+UAwRBFzzPNRwvaWszM5zg4EeHM0SDxtFlRx1UPdnLWh0n4WxJknMeJvHlvWXi5N1OUl0dEIN7YtpY91R5fUdM8VlVMUJtfmfuyIcM9+bKAcoLnH9IHNLYuzjiHOY0+JrS6MpdIESQBe3JDSVsLbukV/6s/qAvoB8zxTuqz+Z7ifK63cHsahSrZa01YIOUOyteOALb+h3Ls9uYqlhmN7ukKbTWbUblpgENgumf1AE2ngpzyU0krsMYt3bON2FsqnUc1lSk+SY3hxPAC3zWliMVSoEvp02Al1hlIhoFr/RH2ltA/1hc4mq1wD2upgeMOp5mkgzxvN7Kvim98wA5iW6GIEC140mE8Y8tsEpVoNS2uSAYF770lk4/a7mPLOAaNG/pHEJ03BE/kr2crj4FQ5YAtYbrCfmlg3GSZvB+aLtnC93We3dOYf6XXHvHkhYKrlcDla6/wALswB6lpB9CrL/ACQepHR4DCsNBgJbLrybQYNrTw+abZGMFN3hcRYsN9B+lYD6pzxB4tEwBw1V9lLOcwMOGtwQSudx7t9nbGd1S6NLAYxrc7STZxjpaEaq8Pa2ZkZvIOJNll4dozSTwkK43EFrpbpIjrf2UJLejqg3VMoOwEk+IxEjkNEJlM03QCdOC18A4vqudfeJ6mXT8lonC03ugsaeYlvsrrJ6ZxvBu0YtfBOhpzZi8tbB3Tz4LaqY+kKWQ1GioCQ4dJB0UMfsogZqZJj8p1HQ71yzsO9znEXuTrzVYyRGakn0aTaeeMhzAOPEe60sXsJ5pPccoDW55ngJPOYlZOFzUm67xPsrVbH1crhn8JYdNPFLYU58uS4jwkuD5FTZLCHjSDaV19bEZaXhGYjcLGSbyuJwdTxN6rq8Hi9C6W8HR7pc69lPFfot1K5y+Eu0OoHAq3QxBFMEGTaxEE3ulTc0tJJkRyEqdMBoHigevovNmexENXMkECbRcac7cFCixzaJbALiH3E3zF0Hqk1picp138BzUqpJmxDeBMwDukar0fFXHGjxPMleVnH4F0ua7iYcNOR+RnyWbtPZ5ZVcHiJuDu1vp5rsKj6LDJ8gCb9ZWJtmg6pLm+L6BVlNInjxNqyjs7KNHZYuZE2m5G71Wzteq40qctGcF7HPFiQJyc9NxVbA7KqNa0U3NBIBcTrJAMAcjpppKv4xvds8TXPI03yTKWLVsrNOkl6OT/oM7gDH8K0KdOmSC6OVypuwleZ7p9yTOU3JK16IDAC9oc8dDl6c+aWTZSKXa7BYTAPIzF2Vp/U0yejdfWFbcQBDCTG90T/CBiMfvMk/fqszEYwmYMBIluyreqZZxVcDffgqFSqXGN/yA4lDaZMT1K6XA7VpUaeRgHMmC5x4ko/0V7WjHxLO5aWbzE8991kbPxD6FWk9uRpzte1/hLm5XQZkw0a2cJ8lc2vje9qgl4E2LnTDb6kNBMdAVkCrlqSC1+UwCRma4CwMOFxGkjgrJaOWT2de1o74VXEN7uoHZQ4PEF2aA8SOIlbu19sP7kNouaW0qzO6cGmQ0seMpzASDfUXkritlYprXtD/AIDGbUQCZmwPyB10W/tWaj6jBcuc3K6c0zYHNaAZG5I4L6ofnuTCd819J1cTTLWlhOUAua4HwMdIaSwjJbxFrtFztfGFrfCMs3sTcbtfTyWntCnkptoVKTmlrDAzCTWzDNUIEwIEALDpUpLhEkCI/wAjI/dPGKonOVsG+iCZLpJ1SUWt5pI7NSA7axve1MwGgyz+qHOIPzjyVNKsyCQluVEqRBu3ZpMe2ozKRcaFDoVBpw4e6PUphrLbhr9+aFs1oEvN7gffqo2mmdkoSi1ZZa1Vq+LMho3e63GUA4CLLHfhctblqpwq9lMnJJUbGzxlatfZrJuVjuMZRvPsFo4Z5AUsnWi2Nb2bFQAhcxtKmBVDhvkO/dalXGW1WZifEpYOSnsp5NcLHrBjqZGWCd/sVWw5AaWuE2IU2ssZ/dJoHBd9nkkaNNosBv1stSg8OEGRzHsVVwuGJNhHVGq4N0wDE6wp5ei/jt2WiLESrWDOa03HDVVcPhg0QSZKmdnwQWuIPFcEqPWja2btKp4IhSc0HUDpP8qvnFhJtbkibjyB5btOq9LGqikeHmlym2cz2tfle3p9T+6z8PjcouZBV/tYx0Mc4DeNZ4Hh1XNNnRaUUymOTSOlw21gLCxVg7WAtK5ik8BPWqjip8ToU9HQV8eSRdBr4oDUBc07Fkb1Kpjy4QU3BifKjRxuM4QOiyq2JjX0U6DgdbrX7MbLbVrF9Vocxg0OhJsJ+Z8kUktE5zbVo58Yk8UnYkr02tgaBEBlP/SQI8uCHhtiUWOztYOkAgdNE9IjzZ53h8HVqGRSqObIkgEW/wBREDrdXq+zSKjnmm1rTOWm1xdlkENE62secL0RzA6GkGOViPvqsSvQAcYYTFtQY+c87wszJmBsXDGpWpUnNJDnXIsYAk+IAwBE6bluUagrMq4jIGupuu0Cab4+EjLBab7rEkaKvhaDTUAI1MRAzSRAAgjfC3sPRpillyAQR4g4SHQ6bwSOkoN7Rl0/+mPs81C8Pex0EnM7SoZm8u13arGDhFciDBzCTcglwERbeusqYeZaW5hlII1BEcRu6rnH4BpzhxyFulrb4kCfUlM3bFSpUYAMWKdTqUL2NuYlMsPaIY3Duc6eUeiHRw5BE6hWH1E9MzcrOWhYQtgMW8wAod74ABy95SxTtUDCmbFBdDyezoNnYrd9yp7TZMOGoWRhKhBhbjTmClNU7OnHLlGmD2Y7PUngPdb76EhYVOl3ZzgW/Ny5rew5kBRyL2dOL8MzsUzKqdBxcTadOP0VratSLIGCInyP0Wxb2J5H+WibqR1I9v3UabeYCsHll8pcmY46u3aCF1UeZYPaVbu6TnAmSAAZgyYHXeszBdoiLPv/AJDUdeKbtPW8LGz8RLtI+G31+S52U3BNbGhkcdo7qltymQLtnnqPVFqbcYBOYeRn2XCSk2oQZnS/HTkoPxYtnUvMmlR6fsnFtqtz8yDeL7tOoVsv3A+q5Hsu5wa8E5YLbEi7jM9NAtd+Ji88dN26xVkuKo5Ju5Ni7TPHdCf1D2K5YQVY7U4txDQZ1JPWLfI/NYdGdxj5SjxtWGE+OjTdhgdNUA4N03Wjg+av90DuUHNxOtYlJWc9/TgKdWkC1WdpU40VWmTEJrtWK4pOqBUDH3wXT9jqrT3jS7LoeE6jX0XOMpLqex+Fb/ccfihoETvJn2CNqybTUGa9RwzWqT1FvUolN5B+IkcLEfIfVRq0r7nDQhwuI4H90NuFYJtJPIQ3qHGbpznCvcfykdCP2KpPl0uI/wDsp3HSCrIJE7gBrc+XwfVM5pjMMrgRaADHMXGmqwSrh8MC6Wd5nb4jDHwGjf8ADPBa9PaUznLQHajNlk7rEC99Fl0qtUm5LRvJaN06EEnQ6K+9zssEtJsTDTBFtb2IMpXsZaC1MQ0sysaMwmSHgkzu0EefBcxinu8bTnHEOayfVsZh5raxVYZYhgNjJubETDQB7rGxOzZ8VMtmDmFi0xpYyJ9FkjNmITxaf+J//SZSebmWQf8AePqkmEKFV+iQqwFCtoqznI1ZSLoeu+UOja6NSobz6I7KYR6Eb2Tw7Sbq/hcRlMFV8JYKdVu/epS2dMNbNqji2kEHejYfECmwiZN46LEpMc4WUyxw+I+S5pr0duOXuieKqlxR9mxm8WkH6IVGirFNuUg/d0YNJpE8sZSi2WjG6YU2pKBdyHUyus8wzu0GCNTK6QIkcdf/AAubxmCfTjNEHeF12IBym44+iq1KLXsIKWU+JXHjU1Xs5VrrItCkXGBclaLtlN7t75MtOm7d+6NstgBlO56tGjDdM1thbOdTBBIuBpxE8Rp/K1Rh4shtrZr8ANOh+aXfgcb/AH6JINtWxcySk0ihtfBNLb2I0i2umkX1ssQbPaN58zP0XUPyEeKT5wN8/TRZRpgcZkXsPP7hFtiJFRvhMLRoVlWxTSQHEaOjdJnX2CPhgpTR3YJaoath5uh0cE0m5hXalKyq9yN5UltF2ld0WXYdkjhoevH73rR2Nka5zdZE3MGxH7rGeTEJ9kYqKzOZynqRHujji7sTM04tHSOqCdf+Q+qd+IbaY5fwQhVm8Dfp92Q2kjX5ArqPNLbCRqT5RH7pnGYgx0mR1uq7KmhDTI0mU5I4QfM/NYJbwAccxBlwH54bpvEAT81WbjQdD5H+U1Cq0atME3ubDcRrfyQ6rAZMmN1j4uUcUoQzqkkuAAJJ0mB9/RU8XRDx4oO6WyPmJUWUgZ3ECeHsUF+DbrbrafmiCzP/AOkO/wAT/wDIR7tSRX0rnwg88rU6ILOfCgWgGQBKlkT5QOaJiOYlFZT4pUzO+FIU0DEqGisEWVYalGpOU2dcGN3bp8JjiiiiZEmUVqcuUJS2dcIJIPSCHiKgCg6uAsnF4zMbaJceNykNlyqMaOhe5PnHFUNnVc1Np33HobfJWs0X3rtPGJPdMjiFRw1bcVYBvPylZdZxD3GN6WcbRXDPjI0qbJY9vGfmBCz8C4C5lP3xieOkR7INJjpWS+tDcvs2buEfLZNtw1vr/wCEZwk6g2GnMTGm76KjhAGiHSTug/T1Vjvf02HnaUVpE5u3ZYqUcwcBeAd8aaHkqJE/EL2uLnRFNTcguMWCwoqrR4Re538tPcqzRas/FvOUH/L6FGw2L3FTmjs8eSo1qbxoVXrtHVAdV4ILsQpKJ1OSC1aXPoCsxnhfPAg+l1aOKVGtMm8lxPz0TxTI5GmjtarhKGBzQX1ALXUDUG4T1j6K555YfSJ/N9FA4d0EiYGuu9CFY/phSLzvB++qxiOYxlnfPPhrwR8R/bdGYPbBIyvBF9CYnlZBNMHQqLqBGpHnZYIqeJ4weX3oolzYuJ6/JSbSkff1Td1HPzW0CmVXAzZzo6MPzN0lZg/ZSRMcxI0QHnmiPjVDAOvuiKEGn1U9Lkz5oLmzoP2TQsElWtfjz9FBmIhCxZhvn/KoFy3GxlNo3WYtQrbQAWJnKaUnwqy3/plVIuVsY53RDzILQiZVTil0Rcm3s3tku/tgcyrbn3VHZpimPP3VjMlYoUVFXqMB1ThyR4pQoHk6ekqzSw5+OwA6a/VM0XkJqlc/DJj2PLgsGw4KI5pJPADQmOQhAZ1+7K9inTe0CBbTQogZUA6dd+7780JzJNx7H3R6kWPL6n5pmAjmsCyHdNjLB42uREDTfqo0cPIBiZ9d+7XQEygNOZ97An5DJ/Porch5iLAgAX4X8g2B1JRcbKQm4g3NLeirVqy020fEQbgRyIuRJ1n4HW6Khi8NYOBEOE3tAubxyElTUdnQ8mig7ElH2VSNR+Y/C2Ceu4Ks7CuL8lp5X3Tp5H0W1s9jWgtExx3yCQfZPSRCUm0Xgwn7hMG8VJjxu1RQZ0+Z/dYkDHWER9Vzruc5xiASSbcEFxhLvFjBsxiZSfVBAsZvJnXhZMx8xJA5/vxSe0Rr4p0i0cZWsNAyTxTZncVOtWzQTrAHpYShZ4RATzpKGdMsY56+iRYEkkQEKlabCyZkcfOPYJJLBKu0DZokzc/t9VTSSTIBLKoxdJJExMIrGJJISY0VbNXCHKwTz90cOCSSQDWyYEhOxk+enknSQMRquyy0ElwseSHTb9/fNJJYJYAgkcFoYakHhzB8U66co9d/VJJYxbwpAZ8DTxLgDP1VCu6NdT6RoPOZCSSwDOdcwLGb+jhbz90ajUjL1k+Qze+QeSSSPoJYzeGpBkloB/1ZXOJ/7inztMsM/DUA4RkDfefVJJAoZGIcR3b95gf8bH5mfNWsHiJ1+7lJJFimi18KZcCkkgKEDpgb9OpQXjVOksbsEKhCI0lwJG5JJYCBuq/ym7xJJEw2ZMkkiY//2Q=="/>
          <p:cNvSpPr>
            <a:spLocks noChangeAspect="1" noChangeArrowheads="1"/>
          </p:cNvSpPr>
          <p:nvPr/>
        </p:nvSpPr>
        <p:spPr bwMode="auto">
          <a:xfrm>
            <a:off x="155575" y="-1462088"/>
            <a:ext cx="455295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4580" name="AutoShape 4" descr="data:image/jpeg;base64,/9j/4AAQSkZJRgABAQAAAQABAAD/2wCEAAkGBxMTEhUSExMVFRUXFxYZGBgVFRUVGBUXFRUWFxUWGBcYHSggGBolGxgVITEhJSkrLi4uFx8zODMtNygtLisBCgoKDg0OGxAQGi0lHyUtLS0tLS0tLS0tLS0tLS0tLS0tLS0tLS0tLS0tLS0tLS0tLS0tLS0tLS0tLS0tLS0tLf/AABEIALcBEwMBIgACEQEDEQH/xAAcAAABBQEBAQAAAAAAAAAAAAADAAECBAUGBwj/xAA+EAABAwIDBQYEBQMDAwUAAAABAAIRAyEEEjEFQVFhcQYTIoGRsTKhwfAHQlLR4RQjYnKCkhWi8RZEg5PS/8QAGQEAAwEBAQAAAAAAAAAAAAAAAQIDAAQF/8QAJREAAgICAgICAwEBAQAAAAAAAAECEQMhEjEEQRMiUWFxMoEU/9oADAMBAAIRAxEAPwDtQpAoYUwqkQgKmChAqYKwQgUgoApwsYICpgoQUwsYmE6GXgQDvMDmYJ9gVKVjBAUpUJTygMTlKVCU8oGIYvFMpsdUe7KxoJcTuAXnOI/Et3fONOn3lMCMgAaGzfM6ofzW00vyXZdriP6LEZojJF/8nADzkr5+xWIJ8AENB8LGaGN5jUwpzb6LY0u2erbX7bOxDabsGHgNqHvPExrnQw5Rc/DMdYhdtsDaPf4elW3uaJ3eIWd8wV432P7PVa7ajaTm5u8psIB8AENqF5cDcNJEgbxvXsexNnjD4elQBDu7Y1pcBlzujxPjdJk+aWHJu2Pl4KKSWzRSUJTyqnOSSlRlKUAkpSUZTSsYlKaU0ppQCOmKUpigGhimSKYoDpDFRKkolCwjKJUkyWw0RhJOkhYaKQKkEMFTBXWcZMFTBQgVIFYIUFTCECpgrACApwVBPKwQONIlhP5XSPQj2JVqVk7fLu7loJggGOBtP3xVnZdfNSYeUellPn9+P6Hr6WXpTyhynlOKElKUOU8oGOV/EvGlmHZS0a92Zzp0yRlBGsZiDP8AiuA7LdmWV8PjcS8S2nSqto6gd42nmz2N4lluJW/+IW0e8quYLhsU+pbd3o4rptlYMUNlZY/9tVc62+q1z4/7gPJc6lymzraUcUfyzJ/BykGYd5kSXumCIALWBodwdZ0Dh1C76V5z+FlVzS9mU5XAuDo3tygtk20I5+q9DlNhdoTyI8ZV+icp5UJSlVIk5SlQlKUDE5TSoSlKAScpSoymlAKROUpUZSlAdIdRKeU0JWxhkk6YpWwpDJk6UJWx1Eikp5UkvIbiZQKkChBNXkscAYOV0HgYMFd55qM/F9p8MwWqB53Bnin/AHfDrzXKbV7e1839pjGNBAOYhxM/DPAeXmuOp1LZR4IAkC8k6+VwLcArTMKxwkgAzBkzmmI8UW1aZ5lc0sjPSj40fR6v2V2ycTRD3tDXg5XCQbj8wANgfoVtAryLstjv6eqXXzgFrmkwKjTds8xuI+cr1inUBAIMg3B4hVxzvRy5sXB36YcFPKFKeVQiTqG3p7p2gDQAdEJ5seinmS+zBJSlDlPKxgkoG0MV3VJ9S0tbadMxs0f8iETMua7eYotoMaNHOJPRrTA/5OafJLJ0rHhG5JHBYhxqVQwXJMDiS4wCeZJnzXqfaWG4OuBoKRaOlgF4/SxppvFUfEwhzdPiBluvMLqn9t24nBV6b25auVvw/C8GowEidHX05T058S02ded/aMSx+HYiobCRvnXNHhgWPwyNNTM2j0MLzT8PHt77KAHOIzZg4gMGUeGI11B5xG8r0cFNg6f9F8n/AEv4ElKVCUpVTmJylKhKUoBJpSoSlKAScpSoSnlCxkicpKITylbHSJBJMnSNjqIkoTgJwkciiiRAU2sTgIrFz5MtFYwGFFJW2VwBF/kkuX5Zgt/g4tr/AO4RuLQfQmfcKl2oxppYWq9szAaCNxeQ2fmvNaHa3F95n72eRazLBvEAWXR7b23/AFOADwMpNVrXt1AIDjY7xoV77ejy4x+yOIdUGrfCcx8gZ9RbRGoYyA4GDOlgPIjq0LMxzvFYqoXjfKjxs7Pnp6OgbWEtyyDHivMQbdIEr0/sLjc+HIP5Xu9HAOPzLl4vRxZbp92heh/hrthkVqbnBtmuGYgXuDB82oxi1IGXKpwZ6L/VMzZc7c36cwn01RpXiWNw1V+IqF5h3eOuPFJmWkZZgRELv+y3axtdww7wRUa2M0gteWDxHiCYJVeSukcvFpWdaHSOo9wnY6wVfDv8Leg9lz47Y0RnYJzssAdHxYwRwWAdFjHuyEs1nluN9UakTAnWBPWLrz+v26e1sZKcnQy49ZE31XQ9l9sVMRSc5+WRplBFiDEyTe3JaxqZ0UrgfxP2lBp0RuBc7q/QejQf9wXU43bDaVRrCCZEk8Bf9ivMNqmpi8UALvqOAA5uMAdAI8go5J+i2GF/ZmTUIyNbIzzJHi0jwiYjfMTwVvZ+GHd1Gio3QuIgw4tY4gBxGo8Vpv5Kxs6q0APc0SCMttY6+61dnYBtapVcT3VI0qr6jjeAHNhoIEFxe5luZ6KHL0jreJVzbDfhniCcUc1y5hEzEZWQBG+wj5r0/MvMPw/qBtcAEHxOHwxIc2A4O1B8ItzPEr0gPVcT7/pzeQtp/oPmSzIWZLMqkKCylKrvxLA4NLmhx0aSAT0GpRJQCgkp5VPDY6nULgyox5b8Qa4Et6xojGqBYkA9RvsEGOg0qQVelXa4kBwJGoBuLkX8wUUOSNjpBmhHdhiBNvIgx14KoKwGpARG7RYARmFwOO4lQnKXosoonlVbaG0qNBuarUawczc9BqfJY3ajtWzDUpb4qjh4RuH+R5Lymvtas8l733Jm5kkoq/Ya/B2faDt86oMmFa8De6ILuAH6R92Wp2f7Q4LBUBTq4gVKrjmeW5ngOMWB0IAEc9V5hUxYcPE93Mx7fuqwdvZSzf5Pg+8BBwTHulR7EfxIwbnBrO8dFvhaPqtjZ3aKjWcGMzSQSJba3svA8RXfYOe1o/xvHotXY2PrU3g0qxAcA2XmCZO5rbwpywqhoy3R7yXpLz6htrFNaGurOJGuqSj8bG5HluGqwx3gcQd8eEee4o+09quqUWsAysZaBN3OM5je51HRZWFxj6bg5hg/IjeCN4Whmpu/uMJa4kZ6QA0F5ZESJE/svV6Z5idqjKa1ztyatQcNQtcYym0TlLp4W9eauYLENfqyLc3etlKWRrdHRDBGWr2ctKmyoQuk2lsKWd7TAiSCARqNYGqyv+m2Mm44but1o5otCy8aadFjDse4BwcSLcbEmI5laGCxJpPzEXu0nTUEH6qjs/G90xoc0lvxAfD5yrVSmKoc6i6ZcMzHQC0m8zoRY3t0Ttk4o7DDdpS2i6myzrZI3AnxFYVDsziKjg5g8LiYM2FzIcdxWdicOaFnOBeWz4TIErttl4zu8K0TfU9T9hCLfSHcFtvs4/E7EdMh7T4iI5Df6+yvMxj6DKfhhtNxdLXRmJjWN9iAeaoVca7PM6uPv/KBtDEk03DmPdBzlyof44cG/Zt4vtIa9Z9SC1sNDWkgwADvjjdYOGxbxiGlhyvac7XDUOF2n1UdiMDnQ7SCt6jsdkmo2xFkmWSjIbDFyhRm4fGva5zntzS4lwMtIcTmkRoDJK0f6x9Ymm0ZGlrcwzOdMEOEk+VuSJicHmEkEEiCQOFxPzureysIcukeK/E7lxyzKuXs9KOB0o3oo9jK+Wsc0+HMGwQPE1w1ndAPyXaHtAQKrXQ18HKRpMWPPd6BYBa2jIyixvFi4SJvuP7qGIpd7LGZgAHF7ic0j4mtb1N+i6fHlyTkcHkRUaiy9sfblVlSp3hL5DYk2zW4eYstZu3S8ksLTu8MuNr+0rgW4i4Mk5d3H7lVsT2gdRHd0JYSPG4+IkkRF+Ss7ekc7UVs6lzG1MaMW4+EOaS3W7Gw2OAsD6rU/wDVb/6mrSLG901pyvh06CCb3BnQLznZWNrOJeCXcW2AM7403LebjnAiQR4dDrIn5IOUk6HUISSfRSxG3HYEvp4ZwNR7RL4nuxJIDQZk3GunObcri9o1qhmpUqPJ3ve53lc2HJBxWILnlzplxJM63ui4fCOc2R/J6KvS2c+5PQbCbUrU3BzargRMQ42kyd/ED0Xo2xO1tStSDnFpfJBbJaZF5jSCCL9ei8vdh3HRpMb4K3Oy9CtTcK5aQwaTIk20G83+aV0xo2ttHVVe1FaKgjKQ+AT+UAwRBFzzPNRwvaWszM5zg4EeHM0SDxtFlRx1UPdnLWh0n4WxJknMeJvHlvWXi5N1OUl0dEIN7YtpY91R5fUdM8VlVMUJtfmfuyIcM9+bKAcoLnH9IHNLYuzjiHOY0+JrS6MpdIESQBe3JDSVsLbukV/6s/qAvoB8zxTuqz+Z7ifK63cHsahSrZa01YIOUOyteOALb+h3Ls9uYqlhmN7ukKbTWbUblpgENgumf1AE2ngpzyU0krsMYt3bON2FsqnUc1lSk+SY3hxPAC3zWliMVSoEvp02Al1hlIhoFr/RH2ltA/1hc4mq1wD2upgeMOp5mkgzxvN7Kvim98wA5iW6GIEC140mE8Y8tsEpVoNS2uSAYF770lk4/a7mPLOAaNG/pHEJ03BE/kr2crj4FQ5YAtYbrCfmlg3GSZvB+aLtnC93We3dOYf6XXHvHkhYKrlcDla6/wALswB6lpB9CrL/ACQepHR4DCsNBgJbLrybQYNrTw+abZGMFN3hcRYsN9B+lYD6pzxB4tEwBw1V9lLOcwMOGtwQSudx7t9nbGd1S6NLAYxrc7STZxjpaEaq8Pa2ZkZvIOJNll4dozSTwkK43EFrpbpIjrf2UJLejqg3VMoOwEk+IxEjkNEJlM03QCdOC18A4vqudfeJ6mXT8lonC03ugsaeYlvsrrJ6ZxvBu0YtfBOhpzZi8tbB3Tz4LaqY+kKWQ1GioCQ4dJB0UMfsogZqZJj8p1HQ71yzsO9znEXuTrzVYyRGakn0aTaeeMhzAOPEe60sXsJ5pPccoDW55ngJPOYlZOFzUm67xPsrVbH1crhn8JYdNPFLYU58uS4jwkuD5FTZLCHjSDaV19bEZaXhGYjcLGSbyuJwdTxN6rq8Hi9C6W8HR7pc69lPFfot1K5y+Eu0OoHAq3QxBFMEGTaxEE3ulTc0tJJkRyEqdMBoHigevovNmexENXMkECbRcac7cFCixzaJbALiH3E3zF0Hqk1picp138BzUqpJmxDeBMwDukar0fFXHGjxPMleVnH4F0ua7iYcNOR+RnyWbtPZ5ZVcHiJuDu1vp5rsKj6LDJ8gCb9ZWJtmg6pLm+L6BVlNInjxNqyjs7KNHZYuZE2m5G71Wzteq40qctGcF7HPFiQJyc9NxVbA7KqNa0U3NBIBcTrJAMAcjpppKv4xvds8TXPI03yTKWLVsrNOkl6OT/oM7gDH8K0KdOmSC6OVypuwleZ7p9yTOU3JK16IDAC9oc8dDl6c+aWTZSKXa7BYTAPIzF2Vp/U0yejdfWFbcQBDCTG90T/CBiMfvMk/fqszEYwmYMBIluyreqZZxVcDffgqFSqXGN/yA4lDaZMT1K6XA7VpUaeRgHMmC5x4ko/0V7WjHxLO5aWbzE8991kbPxD6FWk9uRpzte1/hLm5XQZkw0a2cJ8lc2vje9qgl4E2LnTDb6kNBMdAVkCrlqSC1+UwCRma4CwMOFxGkjgrJaOWT2de1o74VXEN7uoHZQ4PEF2aA8SOIlbu19sP7kNouaW0qzO6cGmQ0seMpzASDfUXkritlYprXtD/AIDGbUQCZmwPyB10W/tWaj6jBcuc3K6c0zYHNaAZG5I4L6ofnuTCd819J1cTTLWlhOUAua4HwMdIaSwjJbxFrtFztfGFrfCMs3sTcbtfTyWntCnkptoVKTmlrDAzCTWzDNUIEwIEALDpUpLhEkCI/wAjI/dPGKonOVsG+iCZLpJ1SUWt5pI7NSA7axve1MwGgyz+qHOIPzjyVNKsyCQluVEqRBu3ZpMe2ozKRcaFDoVBpw4e6PUphrLbhr9+aFs1oEvN7gffqo2mmdkoSi1ZZa1Vq+LMho3e63GUA4CLLHfhctblqpwq9lMnJJUbGzxlatfZrJuVjuMZRvPsFo4Z5AUsnWi2Nb2bFQAhcxtKmBVDhvkO/dalXGW1WZifEpYOSnsp5NcLHrBjqZGWCd/sVWw5AaWuE2IU2ssZ/dJoHBd9nkkaNNosBv1stSg8OEGRzHsVVwuGJNhHVGq4N0wDE6wp5ei/jt2WiLESrWDOa03HDVVcPhg0QSZKmdnwQWuIPFcEqPWja2btKp4IhSc0HUDpP8qvnFhJtbkibjyB5btOq9LGqikeHmlym2cz2tfle3p9T+6z8PjcouZBV/tYx0Mc4DeNZ4Hh1XNNnRaUUymOTSOlw21gLCxVg7WAtK5ik8BPWqjip8ToU9HQV8eSRdBr4oDUBc07Fkb1Kpjy4QU3BifKjRxuM4QOiyq2JjX0U6DgdbrX7MbLbVrF9Vocxg0OhJsJ+Z8kUktE5zbVo58Yk8UnYkr02tgaBEBlP/SQI8uCHhtiUWOztYOkAgdNE9IjzZ53h8HVqGRSqObIkgEW/wBREDrdXq+zSKjnmm1rTOWm1xdlkENE62secL0RzA6GkGOViPvqsSvQAcYYTFtQY+c87wszJmBsXDGpWpUnNJDnXIsYAk+IAwBE6bluUagrMq4jIGupuu0Cab4+EjLBab7rEkaKvhaDTUAI1MRAzSRAAgjfC3sPRpillyAQR4g4SHQ6bwSOkoN7Rl0/+mPs81C8Pex0EnM7SoZm8u13arGDhFciDBzCTcglwERbeusqYeZaW5hlII1BEcRu6rnH4BpzhxyFulrb4kCfUlM3bFSpUYAMWKdTqUL2NuYlMsPaIY3Duc6eUeiHRw5BE6hWH1E9MzcrOWhYQtgMW8wAod74ABy95SxTtUDCmbFBdDyezoNnYrd9yp7TZMOGoWRhKhBhbjTmClNU7OnHLlGmD2Y7PUngPdb76EhYVOl3ZzgW/Ny5rew5kBRyL2dOL8MzsUzKqdBxcTadOP0VratSLIGCInyP0Wxb2J5H+WibqR1I9v3UabeYCsHll8pcmY46u3aCF1UeZYPaVbu6TnAmSAAZgyYHXeszBdoiLPv/AJDUdeKbtPW8LGz8RLtI+G31+S52U3BNbGhkcdo7qltymQLtnnqPVFqbcYBOYeRn2XCSk2oQZnS/HTkoPxYtnUvMmlR6fsnFtqtz8yDeL7tOoVsv3A+q5Hsu5wa8E5YLbEi7jM9NAtd+Ji88dN26xVkuKo5Ju5Ni7TPHdCf1D2K5YQVY7U4txDQZ1JPWLfI/NYdGdxj5SjxtWGE+OjTdhgdNUA4N03Wjg+av90DuUHNxOtYlJWc9/TgKdWkC1WdpU40VWmTEJrtWK4pOqBUDH3wXT9jqrT3jS7LoeE6jX0XOMpLqex+Fb/ccfihoETvJn2CNqybTUGa9RwzWqT1FvUolN5B+IkcLEfIfVRq0r7nDQhwuI4H90NuFYJtJPIQ3qHGbpznCvcfykdCP2KpPl0uI/wDsp3HSCrIJE7gBrc+XwfVM5pjMMrgRaADHMXGmqwSrh8MC6Wd5nb4jDHwGjf8ADPBa9PaUznLQHajNlk7rEC99Fl0qtUm5LRvJaN06EEnQ6K+9zssEtJsTDTBFtb2IMpXsZaC1MQ0sysaMwmSHgkzu0EefBcxinu8bTnHEOayfVsZh5raxVYZYhgNjJubETDQB7rGxOzZ8VMtmDmFi0xpYyJ9FkjNmITxaf+J//SZSebmWQf8AePqkmEKFV+iQqwFCtoqznI1ZSLoeu+UOja6NSobz6I7KYR6Eb2Tw7Sbq/hcRlMFV8JYKdVu/epS2dMNbNqji2kEHejYfECmwiZN46LEpMc4WUyxw+I+S5pr0duOXuieKqlxR9mxm8WkH6IVGirFNuUg/d0YNJpE8sZSi2WjG6YU2pKBdyHUyus8wzu0GCNTK6QIkcdf/AAubxmCfTjNEHeF12IBym44+iq1KLXsIKWU+JXHjU1Xs5VrrItCkXGBclaLtlN7t75MtOm7d+6NstgBlO56tGjDdM1thbOdTBBIuBpxE8Rp/K1Rh4shtrZr8ANOh+aXfgcb/AH6JINtWxcySk0ihtfBNLb2I0i2umkX1ssQbPaN58zP0XUPyEeKT5wN8/TRZRpgcZkXsPP7hFtiJFRvhMLRoVlWxTSQHEaOjdJnX2CPhgpTR3YJaoath5uh0cE0m5hXalKyq9yN5UltF2ld0WXYdkjhoevH73rR2Nka5zdZE3MGxH7rGeTEJ9kYqKzOZynqRHujji7sTM04tHSOqCdf+Q+qd+IbaY5fwQhVm8Dfp92Q2kjX5ArqPNLbCRqT5RH7pnGYgx0mR1uq7KmhDTI0mU5I4QfM/NYJbwAccxBlwH54bpvEAT81WbjQdD5H+U1Cq0atME3ubDcRrfyQ6rAZMmN1j4uUcUoQzqkkuAAJJ0mB9/RU8XRDx4oO6WyPmJUWUgZ3ECeHsUF+DbrbrafmiCzP/AOkO/wAT/wDIR7tSRX0rnwg88rU6ILOfCgWgGQBKlkT5QOaJiOYlFZT4pUzO+FIU0DEqGisEWVYalGpOU2dcGN3bp8JjiiiiZEmUVqcuUJS2dcIJIPSCHiKgCg6uAsnF4zMbaJceNykNlyqMaOhe5PnHFUNnVc1Np33HobfJWs0X3rtPGJPdMjiFRw1bcVYBvPylZdZxD3GN6WcbRXDPjI0qbJY9vGfmBCz8C4C5lP3xieOkR7INJjpWS+tDcvs2buEfLZNtw1vr/wCEZwk6g2GnMTGm76KjhAGiHSTug/T1Vjvf02HnaUVpE5u3ZYqUcwcBeAd8aaHkqJE/EL2uLnRFNTcguMWCwoqrR4Re538tPcqzRas/FvOUH/L6FGw2L3FTmjs8eSo1qbxoVXrtHVAdV4ILsQpKJ1OSC1aXPoCsxnhfPAg+l1aOKVGtMm8lxPz0TxTI5GmjtarhKGBzQX1ALXUDUG4T1j6K555YfSJ/N9FA4d0EiYGuu9CFY/phSLzvB++qxiOYxlnfPPhrwR8R/bdGYPbBIyvBF9CYnlZBNMHQqLqBGpHnZYIqeJ4weX3oolzYuJ6/JSbSkff1Td1HPzW0CmVXAzZzo6MPzN0lZg/ZSRMcxI0QHnmiPjVDAOvuiKEGn1U9Lkz5oLmzoP2TQsElWtfjz9FBmIhCxZhvn/KoFy3GxlNo3WYtQrbQAWJnKaUnwqy3/plVIuVsY53RDzILQiZVTil0Rcm3s3tku/tgcyrbn3VHZpimPP3VjMlYoUVFXqMB1ThyR4pQoHk6ekqzSw5+OwA6a/VM0XkJqlc/DJj2PLgsGw4KI5pJPADQmOQhAZ1+7K9inTe0CBbTQogZUA6dd+7780JzJNx7H3R6kWPL6n5pmAjmsCyHdNjLB42uREDTfqo0cPIBiZ9d+7XQEygNOZ97An5DJ/Porch5iLAgAX4X8g2B1JRcbKQm4g3NLeirVqy020fEQbgRyIuRJ1n4HW6Khi8NYOBEOE3tAubxyElTUdnQ8mig7ElH2VSNR+Y/C2Ceu4Ks7CuL8lp5X3Tp5H0W1s9jWgtExx3yCQfZPSRCUm0Xgwn7hMG8VJjxu1RQZ0+Z/dYkDHWER9Vzruc5xiASSbcEFxhLvFjBsxiZSfVBAsZvJnXhZMx8xJA5/vxSe0Rr4p0i0cZWsNAyTxTZncVOtWzQTrAHpYShZ4RATzpKGdMsY56+iRYEkkQEKlabCyZkcfOPYJJLBKu0DZokzc/t9VTSSTIBLKoxdJJExMIrGJJISY0VbNXCHKwTz90cOCSSQDWyYEhOxk+enknSQMRquyy0ElwseSHTb9/fNJJYJYAgkcFoYakHhzB8U66co9d/VJJYxbwpAZ8DTxLgDP1VCu6NdT6RoPOZCSSwDOdcwLGb+jhbz90ajUjL1k+Qze+QeSSSPoJYzeGpBkloB/1ZXOJ/7inztMsM/DUA4RkDfefVJJAoZGIcR3b95gf8bH5mfNWsHiJ1+7lJJFimi18KZcCkkgKEDpgb9OpQXjVOksbsEKhCI0lwJG5JJYCBuq/ym7xJJEw2ZMkkiY//2Q=="/>
          <p:cNvSpPr>
            <a:spLocks noChangeAspect="1" noChangeArrowheads="1"/>
          </p:cNvSpPr>
          <p:nvPr/>
        </p:nvSpPr>
        <p:spPr bwMode="auto">
          <a:xfrm>
            <a:off x="155575" y="-1462088"/>
            <a:ext cx="4552950" cy="3048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pic>
        <p:nvPicPr>
          <p:cNvPr id="24582" name="Picture 6" descr="http://www.hlavnespravy.sk/wp-content/uploads/2016/01/India_Maha_Kumbh_Mela2715980286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581400"/>
            <a:ext cx="4552950" cy="3048001"/>
          </a:xfrm>
          <a:prstGeom prst="rect">
            <a:avLst/>
          </a:prstGeom>
          <a:noFill/>
        </p:spPr>
      </p:pic>
      <p:sp>
        <p:nvSpPr>
          <p:cNvPr id="5" name="BlokTextu 4"/>
          <p:cNvSpPr txBox="1"/>
          <p:nvPr/>
        </p:nvSpPr>
        <p:spPr>
          <a:xfrm>
            <a:off x="3581400" y="6019800"/>
            <a:ext cx="2590800" cy="3810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dirty="0" smtClean="0"/>
              <a:t>Sviatok Ganga </a:t>
            </a:r>
            <a:r>
              <a:rPr lang="sk-SK" dirty="0" err="1" smtClean="0"/>
              <a:t>Dussehra</a:t>
            </a:r>
            <a:endParaRPr lang="sk-SK" dirty="0"/>
          </a:p>
        </p:txBody>
      </p:sp>
      <p:pic>
        <p:nvPicPr>
          <p:cNvPr id="24584" name="Picture 8" descr="http://www2.teraz.sk/usercontent/photos/9/4/3/3-94399f6e5f6c33a1ad4d49c89bf9fdd7f91faa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457200"/>
            <a:ext cx="4552950" cy="2343151"/>
          </a:xfrm>
          <a:prstGeom prst="rect">
            <a:avLst/>
          </a:prstGeom>
          <a:noFill/>
        </p:spPr>
      </p:pic>
      <p:pic>
        <p:nvPicPr>
          <p:cNvPr id="24586" name="Picture 10" descr="Výsledok vyh&amp;lcaron;adávania obrázkov pre dopyt ganga  posvätná riek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685800"/>
            <a:ext cx="2895600" cy="21689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706562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/>
              <a:t>Poľnohospodárstvo </a:t>
            </a:r>
            <a:br>
              <a:rPr lang="sk-SK" b="1" dirty="0" smtClean="0"/>
            </a:br>
            <a:r>
              <a:rPr lang="sk-SK" b="1" dirty="0" smtClean="0"/>
              <a:t>		- PESTOVANIE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828800"/>
            <a:ext cx="8686800" cy="5029200"/>
          </a:xfrm>
        </p:spPr>
        <p:txBody>
          <a:bodyPr>
            <a:normAutofit/>
          </a:bodyPr>
          <a:lstStyle/>
          <a:p>
            <a:r>
              <a:rPr lang="sk-SK" b="1" dirty="0" smtClean="0"/>
              <a:t>Ryža</a:t>
            </a:r>
            <a:r>
              <a:rPr lang="sk-SK" dirty="0" smtClean="0"/>
              <a:t> na celom území - domáca spotreba</a:t>
            </a:r>
          </a:p>
          <a:p>
            <a:r>
              <a:rPr lang="sk-SK" dirty="0" smtClean="0"/>
              <a:t>Pšenica, kukurica, proso</a:t>
            </a:r>
          </a:p>
          <a:p>
            <a:r>
              <a:rPr lang="sk-SK" dirty="0" smtClean="0"/>
              <a:t>Strukoviny</a:t>
            </a:r>
          </a:p>
          <a:p>
            <a:r>
              <a:rPr lang="sk-SK" i="1" u="sng" dirty="0" smtClean="0"/>
              <a:t>VÝVOZ</a:t>
            </a:r>
            <a:r>
              <a:rPr lang="sk-SK" dirty="0" smtClean="0"/>
              <a:t>: cukrová trstina, podzemnica olejná, 			    kokosová palma, banány,</a:t>
            </a:r>
          </a:p>
          <a:p>
            <a:pPr>
              <a:buNone/>
            </a:pPr>
            <a:r>
              <a:rPr lang="sk-SK" dirty="0" smtClean="0"/>
              <a:t>			    čajovník – oblasť </a:t>
            </a:r>
            <a:r>
              <a:rPr lang="sk-SK" dirty="0" err="1" smtClean="0"/>
              <a:t>Dárdžiling</a:t>
            </a:r>
            <a:r>
              <a:rPr lang="sk-SK" dirty="0" smtClean="0"/>
              <a:t> 						(</a:t>
            </a:r>
            <a:r>
              <a:rPr lang="sk-SK" dirty="0" err="1" smtClean="0"/>
              <a:t>Darjeeing</a:t>
            </a:r>
            <a:r>
              <a:rPr lang="sk-SK" dirty="0" smtClean="0"/>
              <a:t>)</a:t>
            </a:r>
          </a:p>
          <a:p>
            <a:r>
              <a:rPr lang="sk-SK" i="1" u="sng" dirty="0" smtClean="0"/>
              <a:t>TECHNICKÉ PLODINY</a:t>
            </a:r>
            <a:r>
              <a:rPr lang="sk-SK" dirty="0" smtClean="0"/>
              <a:t>: bavlník, juta – 1.miesto na svete, ľan, konope – textilné vlákna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hoka.webz.cz/img/indie2/indie0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75833"/>
            <a:ext cx="3390303" cy="2262567"/>
          </a:xfrm>
          <a:prstGeom prst="rect">
            <a:avLst/>
          </a:prstGeom>
          <a:noFill/>
        </p:spPr>
      </p:pic>
      <p:pic>
        <p:nvPicPr>
          <p:cNvPr id="3" name="Picture 4" descr="http://www.paklinks.com/gsmedia/files/20688/sar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4800"/>
            <a:ext cx="1787816" cy="2777121"/>
          </a:xfrm>
          <a:prstGeom prst="rect">
            <a:avLst/>
          </a:prstGeom>
          <a:noFill/>
        </p:spPr>
      </p:pic>
      <p:pic>
        <p:nvPicPr>
          <p:cNvPr id="25602" name="Picture 2" descr="http://hu.lascalia.com/wp-content/uploads/2014/07/51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86655">
            <a:off x="4435757" y="2733674"/>
            <a:ext cx="4552950" cy="2524126"/>
          </a:xfrm>
          <a:prstGeom prst="rect">
            <a:avLst/>
          </a:prstGeom>
          <a:noFill/>
        </p:spPr>
      </p:pic>
      <p:pic>
        <p:nvPicPr>
          <p:cNvPr id="25604" name="Picture 4" descr="http://www.stroy.ru/netcat_files/188/372/h_1473072c7b5c6ebca7edeb934d7ccb1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148574">
            <a:off x="126997" y="2488660"/>
            <a:ext cx="3237068" cy="2152651"/>
          </a:xfrm>
          <a:prstGeom prst="rect">
            <a:avLst/>
          </a:prstGeom>
          <a:noFill/>
        </p:spPr>
      </p:pic>
      <p:pic>
        <p:nvPicPr>
          <p:cNvPr id="25606" name="Picture 6" descr="https://semena-marihuany.cz/img/cms/latk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5105400"/>
            <a:ext cx="3047393" cy="160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6705600" cy="1935162"/>
          </a:xfrm>
        </p:spPr>
        <p:txBody>
          <a:bodyPr>
            <a:normAutofit/>
          </a:bodyPr>
          <a:lstStyle/>
          <a:p>
            <a:pPr algn="l"/>
            <a:r>
              <a:rPr lang="sk-SK" b="1" dirty="0" smtClean="0"/>
              <a:t>Poľnohospodárstvo  </a:t>
            </a:r>
            <a:br>
              <a:rPr lang="sk-SK" b="1" dirty="0" smtClean="0"/>
            </a:br>
            <a:r>
              <a:rPr lang="sk-SK" b="1" dirty="0" smtClean="0"/>
              <a:t>			- CHOV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2438400"/>
            <a:ext cx="8382000" cy="3048000"/>
          </a:xfrm>
        </p:spPr>
        <p:txBody>
          <a:bodyPr>
            <a:normAutofit/>
          </a:bodyPr>
          <a:lstStyle/>
          <a:p>
            <a:r>
              <a:rPr lang="sk-SK" dirty="0" smtClean="0"/>
              <a:t>1. miesto na svete v množstve hovädzieho dobytka – </a:t>
            </a:r>
            <a:r>
              <a:rPr lang="sk-SK" u="sng" dirty="0" smtClean="0">
                <a:solidFill>
                  <a:srgbClr val="FF0000"/>
                </a:solidFill>
              </a:rPr>
              <a:t>zákaz zabíjania </a:t>
            </a:r>
            <a:r>
              <a:rPr lang="sk-SK" dirty="0" smtClean="0"/>
              <a:t>– posvätné zvieratá 			– ťažná sila</a:t>
            </a:r>
          </a:p>
          <a:p>
            <a:r>
              <a:rPr lang="sk-SK" dirty="0" smtClean="0"/>
              <a:t>z kravy – mlieko, jogurt, kravský trus (palivo) a moč (</a:t>
            </a:r>
            <a:r>
              <a:rPr lang="sk-SK" dirty="0" err="1" smtClean="0"/>
              <a:t>urinoterapia</a:t>
            </a:r>
            <a:r>
              <a:rPr lang="sk-SK" dirty="0" smtClean="0"/>
              <a:t> – liečba)</a:t>
            </a:r>
            <a:endParaRPr lang="sk-SK" dirty="0"/>
          </a:p>
        </p:txBody>
      </p:sp>
      <p:pic>
        <p:nvPicPr>
          <p:cNvPr id="5122" name="Picture 2" descr="http://t3.aimg.sk/magaziny/VBOohTw4SJnvb42p0Itgsw%7ETv-ria-sa-akoby-im-to-chutilo.jpg?t=LzgwMHg0NTAvc21hcnQ%3D&amp;h=Apr9ji5FPrv-m19ZoZ5uCg&amp;e=2145916800&amp;v=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4615081"/>
            <a:ext cx="3714750" cy="2090519"/>
          </a:xfrm>
          <a:prstGeom prst="rect">
            <a:avLst/>
          </a:prstGeom>
          <a:noFill/>
        </p:spPr>
      </p:pic>
      <p:pic>
        <p:nvPicPr>
          <p:cNvPr id="5124" name="Picture 4" descr="http://www.tyden.cz/obrazek/201403/5314999aa7b3d/krava3-5318374bde13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0"/>
            <a:ext cx="3962400" cy="25117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227</TotalTime>
  <Words>231</Words>
  <Application>Microsoft Office PowerPoint</Application>
  <PresentationFormat>Prezentácia na obrazovke (4:3)</PresentationFormat>
  <Paragraphs>78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Motív Office</vt:lpstr>
      <vt:lpstr>INDIA</vt:lpstr>
      <vt:lpstr>ČLENITOSŤ</vt:lpstr>
      <vt:lpstr>POVRCH</vt:lpstr>
      <vt:lpstr>PODNEBIE - tropické</vt:lpstr>
      <vt:lpstr>VODSTVO</vt:lpstr>
      <vt:lpstr>Snímka 6</vt:lpstr>
      <vt:lpstr>Poľnohospodárstvo    - PESTOVANIE</vt:lpstr>
      <vt:lpstr>Snímka 8</vt:lpstr>
      <vt:lpstr>Poľnohospodárstvo      - CHOV</vt:lpstr>
      <vt:lpstr>Priemysel    - ŤAŽBA</vt:lpstr>
      <vt:lpstr>PRIEMYSEL</vt:lpstr>
      <vt:lpstr>OBYVATEĽSTVO</vt:lpstr>
      <vt:lpstr>Snímka 13</vt:lpstr>
      <vt:lpstr>ZAUJÍMAVOSTI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INDIA</dc:title>
  <dc:creator>client</dc:creator>
  <cp:lastModifiedBy>client</cp:lastModifiedBy>
  <cp:revision>24</cp:revision>
  <dcterms:created xsi:type="dcterms:W3CDTF">2014-04-30T06:26:20Z</dcterms:created>
  <dcterms:modified xsi:type="dcterms:W3CDTF">2018-04-26T09:26:36Z</dcterms:modified>
</cp:coreProperties>
</file>