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58" r:id="rId5"/>
    <p:sldId id="290" r:id="rId6"/>
    <p:sldId id="291" r:id="rId7"/>
    <p:sldId id="295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6C73-905A-4EFA-8662-E87629629566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CC6E-53D7-4BEC-B386-B4C1934973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38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6C73-905A-4EFA-8662-E87629629566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CC6E-53D7-4BEC-B386-B4C1934973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775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6C73-905A-4EFA-8662-E87629629566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CC6E-53D7-4BEC-B386-B4C1934973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637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6C73-905A-4EFA-8662-E87629629566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CC6E-53D7-4BEC-B386-B4C1934973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991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6C73-905A-4EFA-8662-E87629629566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CC6E-53D7-4BEC-B386-B4C1934973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35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6C73-905A-4EFA-8662-E87629629566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CC6E-53D7-4BEC-B386-B4C1934973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839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6C73-905A-4EFA-8662-E87629629566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CC6E-53D7-4BEC-B386-B4C1934973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603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6C73-905A-4EFA-8662-E87629629566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CC6E-53D7-4BEC-B386-B4C1934973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967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6C73-905A-4EFA-8662-E87629629566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CC6E-53D7-4BEC-B386-B4C1934973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021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6C73-905A-4EFA-8662-E87629629566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CC6E-53D7-4BEC-B386-B4C1934973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754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6C73-905A-4EFA-8662-E87629629566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CC6E-53D7-4BEC-B386-B4C1934973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967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66C73-905A-4EFA-8662-E87629629566}" type="datetimeFigureOut">
              <a:rPr lang="sk-SK" smtClean="0"/>
              <a:t>29. 11. 2023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9CC6E-53D7-4BEC-B386-B4C1934973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588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0j2X6HZrfdE" TargetMode="External"/><Relationship Id="rId3" Type="http://schemas.openxmlformats.org/officeDocument/2006/relationships/image" Target="../media/image10.jpeg"/><Relationship Id="rId7" Type="http://schemas.openxmlformats.org/officeDocument/2006/relationships/hyperlink" Target="https://youtu.be/f5U63IGmy6Q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UŠĽACHTILÉ KOVY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Zn</a:t>
            </a:r>
            <a:r>
              <a:rPr lang="sk-SK" dirty="0" smtClean="0"/>
              <a:t>, </a:t>
            </a:r>
            <a:r>
              <a:rPr lang="sk-SK" dirty="0" err="1" smtClean="0"/>
              <a:t>Hg</a:t>
            </a:r>
            <a:endParaRPr lang="sk-SK" dirty="0" smtClean="0"/>
          </a:p>
          <a:p>
            <a:r>
              <a:rPr lang="sk-SK" dirty="0" err="1" smtClean="0"/>
              <a:t>Cu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75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sk-SK" b="1" dirty="0" smtClean="0"/>
              <a:t>KOVY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70186"/>
            <a:ext cx="8229600" cy="4525963"/>
          </a:xfrm>
        </p:spPr>
        <p:txBody>
          <a:bodyPr/>
          <a:lstStyle/>
          <a:p>
            <a:r>
              <a:rPr lang="sk-SK" dirty="0" smtClean="0"/>
              <a:t>Väčšina prvkov v periodickej tabuľke</a:t>
            </a:r>
            <a:endParaRPr lang="sk-SK" dirty="0"/>
          </a:p>
        </p:txBody>
      </p:sp>
      <p:pic>
        <p:nvPicPr>
          <p:cNvPr id="1026" name="Picture 2" descr="C:\Users\Katuška\Documents\Obrázky Škola\Chémia\Tabuľka 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6696744" cy="463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219926"/>
              </p:ext>
            </p:extLst>
          </p:nvPr>
        </p:nvGraphicFramePr>
        <p:xfrm>
          <a:off x="251528" y="260645"/>
          <a:ext cx="8712957" cy="62646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1244"/>
                <a:gridCol w="436695"/>
                <a:gridCol w="437501"/>
                <a:gridCol w="437501"/>
                <a:gridCol w="437501"/>
                <a:gridCol w="437501"/>
                <a:gridCol w="437501"/>
                <a:gridCol w="437501"/>
                <a:gridCol w="437501"/>
                <a:gridCol w="437501"/>
                <a:gridCol w="437501"/>
                <a:gridCol w="437501"/>
                <a:gridCol w="437501"/>
                <a:gridCol w="437501"/>
                <a:gridCol w="437501"/>
                <a:gridCol w="437501"/>
                <a:gridCol w="437501"/>
                <a:gridCol w="437501"/>
                <a:gridCol w="437501"/>
                <a:gridCol w="437501"/>
              </a:tblGrid>
              <a:tr h="272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SKUPINY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93827">
                <a:tc rowSpan="1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PERIÓDY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6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7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9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10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11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14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15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16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17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18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750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600" dirty="0" smtClean="0">
                          <a:effectLst/>
                        </a:rPr>
                        <a:t>H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600" dirty="0" err="1" smtClean="0">
                          <a:effectLst/>
                        </a:rPr>
                        <a:t>He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6750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 err="1" smtClean="0">
                          <a:effectLst/>
                        </a:rPr>
                        <a:t>Li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600" dirty="0" smtClean="0">
                          <a:effectLst/>
                        </a:rPr>
                        <a:t>C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600" dirty="0" smtClean="0">
                          <a:effectLst/>
                        </a:rPr>
                        <a:t>N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600" dirty="0" smtClean="0">
                          <a:effectLst/>
                        </a:rPr>
                        <a:t>O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1800" b="0" dirty="0" smtClean="0">
                          <a:effectLst/>
                        </a:rPr>
                        <a:t>F</a:t>
                      </a:r>
                      <a:endParaRPr lang="sk-SK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600" dirty="0" smtClean="0">
                          <a:effectLst/>
                        </a:rPr>
                        <a:t>Ne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750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r>
                        <a:rPr lang="sk-SK" sz="1600" b="0" dirty="0" smtClean="0">
                          <a:effectLst/>
                        </a:rPr>
                        <a:t>Na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Mg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 err="1" smtClean="0">
                          <a:effectLst/>
                        </a:rPr>
                        <a:t>Al</a:t>
                      </a:r>
                      <a:r>
                        <a:rPr lang="sk-SK" sz="1600" b="0" dirty="0">
                          <a:effectLst/>
                        </a:rPr>
                        <a:t> 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r>
                        <a:rPr lang="sk-SK" sz="1600" b="0" dirty="0" smtClean="0">
                          <a:effectLst/>
                        </a:rPr>
                        <a:t>Si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r>
                        <a:rPr lang="sk-SK" sz="1600" b="0" dirty="0" smtClean="0">
                          <a:effectLst/>
                        </a:rPr>
                        <a:t>P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600" dirty="0" smtClean="0">
                          <a:effectLst/>
                        </a:rPr>
                        <a:t>S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0" dirty="0" err="1" smtClean="0">
                          <a:effectLst/>
                        </a:rPr>
                        <a:t>Cl</a:t>
                      </a:r>
                      <a:endParaRPr lang="sk-SK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600" dirty="0" err="1" smtClean="0">
                          <a:effectLst/>
                        </a:rPr>
                        <a:t>Ar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750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r>
                        <a:rPr lang="sk-SK" sz="1600" b="0" dirty="0" smtClean="0">
                          <a:effectLst/>
                        </a:rPr>
                        <a:t>K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 err="1" smtClean="0">
                          <a:effectLst/>
                        </a:rPr>
                        <a:t>Fe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</a:rPr>
                        <a:t> </a:t>
                      </a:r>
                      <a:r>
                        <a:rPr lang="sk-SK" sz="1600" b="1" dirty="0" err="1" smtClean="0">
                          <a:effectLst/>
                        </a:rPr>
                        <a:t>Cu</a:t>
                      </a:r>
                      <a:endParaRPr lang="sk-S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err="1" smtClean="0">
                          <a:effectLst/>
                        </a:rPr>
                        <a:t>Zn</a:t>
                      </a:r>
                      <a:r>
                        <a:rPr lang="sk-SK" sz="1600" b="1" dirty="0">
                          <a:effectLst/>
                        </a:rPr>
                        <a:t> </a:t>
                      </a:r>
                      <a:endParaRPr lang="sk-S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0" dirty="0">
                          <a:effectLst/>
                        </a:rPr>
                        <a:t> </a:t>
                      </a:r>
                      <a:r>
                        <a:rPr lang="sk-SK" sz="1800" b="0" dirty="0" smtClean="0">
                          <a:effectLst/>
                        </a:rPr>
                        <a:t>Br</a:t>
                      </a:r>
                      <a:endParaRPr lang="sk-SK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600" dirty="0" err="1" smtClean="0">
                          <a:effectLst/>
                        </a:rPr>
                        <a:t>Kr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750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5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r>
                        <a:rPr lang="sk-SK" sz="1600" b="0" dirty="0" err="1" smtClean="0">
                          <a:effectLst/>
                        </a:rPr>
                        <a:t>Rb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</a:rPr>
                        <a:t> </a:t>
                      </a:r>
                      <a:endParaRPr lang="sk-S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 err="1" smtClean="0">
                          <a:effectLst/>
                        </a:rPr>
                        <a:t>Sn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0" dirty="0">
                          <a:effectLst/>
                        </a:rPr>
                        <a:t> </a:t>
                      </a:r>
                      <a:r>
                        <a:rPr lang="sk-SK" sz="1800" b="0" dirty="0" smtClean="0">
                          <a:effectLst/>
                        </a:rPr>
                        <a:t>I</a:t>
                      </a:r>
                      <a:endParaRPr lang="sk-SK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600" dirty="0" err="1" smtClean="0">
                          <a:effectLst/>
                        </a:rPr>
                        <a:t>Xe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750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6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r>
                        <a:rPr lang="sk-SK" sz="1600" b="0" dirty="0" err="1" smtClean="0">
                          <a:effectLst/>
                        </a:rPr>
                        <a:t>Cs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endParaRPr lang="sk-S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</a:rPr>
                        <a:t> </a:t>
                      </a:r>
                      <a:r>
                        <a:rPr lang="sk-SK" sz="1600" b="1" dirty="0" err="1" smtClean="0">
                          <a:effectLst/>
                        </a:rPr>
                        <a:t>Hg</a:t>
                      </a:r>
                      <a:endParaRPr lang="sk-S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>
                          <a:effectLst/>
                        </a:rPr>
                        <a:t> </a:t>
                      </a:r>
                      <a:endParaRPr lang="sk-SK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 err="1" smtClean="0">
                          <a:effectLst/>
                        </a:rPr>
                        <a:t>Pb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0" dirty="0" err="1" smtClean="0">
                          <a:effectLst/>
                        </a:rPr>
                        <a:t>At</a:t>
                      </a:r>
                      <a:endParaRPr lang="sk-SK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600" dirty="0" err="1" smtClean="0">
                          <a:effectLst/>
                        </a:rPr>
                        <a:t>Rn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750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7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effectLst/>
                        </a:rPr>
                        <a:t> </a:t>
                      </a:r>
                      <a:r>
                        <a:rPr lang="sk-SK" sz="1600" b="0" dirty="0" err="1" smtClean="0">
                          <a:effectLst/>
                        </a:rPr>
                        <a:t>Fr</a:t>
                      </a:r>
                      <a:endParaRPr lang="sk-S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</a:rPr>
                        <a:t> </a:t>
                      </a:r>
                      <a:endParaRPr lang="sk-S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0" dirty="0" err="1" smtClean="0">
                          <a:effectLst/>
                        </a:rPr>
                        <a:t>Ts</a:t>
                      </a:r>
                      <a:r>
                        <a:rPr lang="sk-SK" sz="1800" b="0" dirty="0">
                          <a:effectLst/>
                        </a:rPr>
                        <a:t> </a:t>
                      </a:r>
                      <a:endParaRPr lang="sk-SK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r>
                        <a:rPr lang="sk-SK" sz="1600" dirty="0" err="1" smtClean="0">
                          <a:effectLst/>
                        </a:rPr>
                        <a:t>Og</a:t>
                      </a:r>
                      <a:endParaRPr lang="sk-S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866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333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6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382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7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0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Záhradné krhly. | E-shop | Apro záhradné centrum s.r.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0289" y="3140968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ZINOK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aseline="-25000" dirty="0" smtClean="0"/>
              <a:t>30</a:t>
            </a:r>
            <a:r>
              <a:rPr lang="sk-SK" dirty="0" smtClean="0"/>
              <a:t>Zn, </a:t>
            </a:r>
            <a:r>
              <a:rPr lang="sk-SK" dirty="0" err="1" smtClean="0"/>
              <a:t>Zincum</a:t>
            </a:r>
            <a:r>
              <a:rPr lang="sk-SK" dirty="0" smtClean="0"/>
              <a:t>, </a:t>
            </a:r>
            <a:r>
              <a:rPr lang="sk-SK" dirty="0" err="1" smtClean="0"/>
              <a:t>zinc</a:t>
            </a:r>
            <a:endParaRPr lang="sk-SK" dirty="0" smtClean="0"/>
          </a:p>
          <a:p>
            <a:r>
              <a:rPr lang="sk-SK" dirty="0" smtClean="0"/>
              <a:t>Ľahký tvrdý kov, tmavosivý</a:t>
            </a:r>
          </a:p>
          <a:p>
            <a:r>
              <a:rPr lang="sk-SK" dirty="0" smtClean="0"/>
              <a:t>Odolný voči oxidácii</a:t>
            </a:r>
          </a:p>
          <a:p>
            <a:r>
              <a:rPr lang="sk-SK" dirty="0" smtClean="0"/>
              <a:t>Súčasť mosadze</a:t>
            </a:r>
          </a:p>
          <a:p>
            <a:endParaRPr lang="sk-SK" dirty="0"/>
          </a:p>
          <a:p>
            <a:r>
              <a:rPr lang="sk-SK" dirty="0" smtClean="0"/>
              <a:t>Pozinkovaný plech</a:t>
            </a:r>
          </a:p>
          <a:p>
            <a:r>
              <a:rPr lang="sk-SK" dirty="0" smtClean="0"/>
              <a:t>Batérie sú zo zinku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5" name="Picture 2" descr="zinok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7937"/>
            <a:ext cx="2653075" cy="16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atérie, akumulátory, nabíjačky | Batérie a články | Spotrebiteľské |  TechStore.sk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1472" y="4769768"/>
            <a:ext cx="307676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xponentialdesign GIF - Find &amp; Share on GIP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6" descr="xponentialdesign GIF - Find &amp; Share on GIPH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8" descr="xponentialdesign GIF - Find &amp; Share on GIPH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58" name="Picture 10" descr="3d Render Of Atom Structure Of Zinc Isolated Over White Background  Protons.. Stock Photo, Picture And Royalty Free Image. Image 118018616.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68261" y="7937"/>
            <a:ext cx="2715060" cy="291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50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ZINOK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Zinková bieloba – </a:t>
            </a:r>
            <a:r>
              <a:rPr lang="sk-SK" dirty="0" err="1" smtClean="0"/>
              <a:t>ZnO</a:t>
            </a:r>
            <a:r>
              <a:rPr lang="sk-SK" dirty="0" smtClean="0"/>
              <a:t> oxid zinočnatý</a:t>
            </a:r>
          </a:p>
          <a:p>
            <a:r>
              <a:rPr lang="sk-SK" dirty="0" smtClean="0"/>
              <a:t>Zinok stopový prvok</a:t>
            </a:r>
            <a:endParaRPr lang="sk-SK" dirty="0"/>
          </a:p>
        </p:txBody>
      </p:sp>
      <p:pic>
        <p:nvPicPr>
          <p:cNvPr id="3074" name="Picture 2" descr="BÍLEK MODELY - Běloba Zinková / Produkty / Kategórie tovaru / Farby /  Olejov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308561" y="3972359"/>
            <a:ext cx="3685977" cy="101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rášková beloba - zinková už za 4,90 € | EFARBY.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2458082"/>
            <a:ext cx="2806576" cy="425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Zinok 15 mg | Wavita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455368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ORTUŤ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0375" y="1556792"/>
            <a:ext cx="8229600" cy="4525963"/>
          </a:xfrm>
        </p:spPr>
        <p:txBody>
          <a:bodyPr>
            <a:normAutofit/>
          </a:bodyPr>
          <a:lstStyle/>
          <a:p>
            <a:r>
              <a:rPr lang="sk-SK" baseline="-25000" dirty="0" smtClean="0"/>
              <a:t>80</a:t>
            </a:r>
            <a:r>
              <a:rPr lang="sk-SK" dirty="0" smtClean="0"/>
              <a:t>Hg, </a:t>
            </a:r>
            <a:r>
              <a:rPr lang="sk-SK" dirty="0" err="1" smtClean="0"/>
              <a:t>Hydrargyrum</a:t>
            </a:r>
            <a:r>
              <a:rPr lang="sk-SK" dirty="0" smtClean="0"/>
              <a:t>, </a:t>
            </a:r>
            <a:r>
              <a:rPr lang="sk-SK" dirty="0" err="1" smtClean="0"/>
              <a:t>mercury</a:t>
            </a:r>
            <a:endParaRPr lang="sk-SK" dirty="0" smtClean="0"/>
          </a:p>
          <a:p>
            <a:r>
              <a:rPr lang="sk-SK" dirty="0" smtClean="0"/>
              <a:t>Kvapalný kov, striebristý</a:t>
            </a:r>
          </a:p>
          <a:p>
            <a:r>
              <a:rPr lang="sk-SK" i="1" dirty="0" smtClean="0"/>
              <a:t>Živé striebro</a:t>
            </a:r>
          </a:p>
          <a:p>
            <a:r>
              <a:rPr lang="sk-SK" dirty="0" smtClean="0"/>
              <a:t>Jedovatá látka</a:t>
            </a:r>
          </a:p>
          <a:p>
            <a:endParaRPr lang="sk-SK" dirty="0"/>
          </a:p>
          <a:p>
            <a:r>
              <a:rPr lang="sk-SK" dirty="0" smtClean="0"/>
              <a:t>Súčasť amalgámových </a:t>
            </a:r>
            <a:r>
              <a:rPr lang="sk-SK" dirty="0" err="1" smtClean="0"/>
              <a:t>plômb</a:t>
            </a:r>
            <a:endParaRPr lang="sk-SK" dirty="0" smtClean="0"/>
          </a:p>
          <a:p>
            <a:r>
              <a:rPr lang="sk-SK" dirty="0" smtClean="0"/>
              <a:t>Teplomery, tlakomery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AutoShape 4" descr="xponentialdesign GIF - Find &amp; Share on GIP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6" descr="xponentialdesign GIF - Find &amp; Share on GIPH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8" descr="xponentialdesign GIF - Find &amp; Share on GIPH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4100" name="Picture 4" descr="Nebezpečná ortuť | Zzz.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5134" y="5104053"/>
            <a:ext cx="23812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ebríček top 10 najdrahších tekutín sveta. Voda k nim nepatrí | TVnoviny.sk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2204864"/>
            <a:ext cx="3099267" cy="232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Výplně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7575" y="5571613"/>
            <a:ext cx="190500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2" descr="Loop Mercury GIF by xponentialdesign - Find &amp; Share on GIPH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9" name="AutoShape 14" descr="Loop Mercury GIF by xponentialdesign - Find &amp; Share on GIPH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4112" name="Picture 16" descr="Mercury, atomic structure - Stock Image - C013/1637 - Science Photo Library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4095" y="1"/>
            <a:ext cx="2276872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Presné tlakomery | Homola-medical.s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" name="AutoShape 4" descr="Presné tlakomery | Homola-medical.s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1" name="AutoShape 6" descr="Presné tlakomery | Homola-medical.sk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2" name="Picture 8" descr="Ortuťový tlakom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53" y="4352924"/>
            <a:ext cx="19050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ĺžnik 11"/>
          <p:cNvSpPr/>
          <p:nvPr/>
        </p:nvSpPr>
        <p:spPr>
          <a:xfrm>
            <a:off x="3022361" y="6020360"/>
            <a:ext cx="1405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>
                <a:hlinkClick r:id="rId7"/>
              </a:rPr>
              <a:t>https://</a:t>
            </a:r>
            <a:r>
              <a:rPr lang="sk-SK" sz="1200" dirty="0" smtClean="0">
                <a:hlinkClick r:id="rId7"/>
              </a:rPr>
              <a:t>youtu.be/f5U63IGmy6Q</a:t>
            </a:r>
            <a:endParaRPr lang="sk-SK" sz="1200" dirty="0" smtClean="0"/>
          </a:p>
          <a:p>
            <a:r>
              <a:rPr lang="sk-SK" sz="1200" dirty="0">
                <a:hlinkClick r:id="rId8"/>
              </a:rPr>
              <a:t>https://</a:t>
            </a:r>
            <a:r>
              <a:rPr lang="sk-SK" sz="1200" dirty="0" smtClean="0">
                <a:hlinkClick r:id="rId8"/>
              </a:rPr>
              <a:t>youtu.be/0j2X6HZrfdE</a:t>
            </a:r>
            <a:r>
              <a:rPr lang="sk-SK" sz="1200" dirty="0" smtClean="0"/>
              <a:t> 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301770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MEĎ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6781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k-SK" baseline="-25000" dirty="0" smtClean="0"/>
              <a:t>29</a:t>
            </a:r>
            <a:r>
              <a:rPr lang="sk-SK" dirty="0" smtClean="0"/>
              <a:t>Cu, </a:t>
            </a:r>
            <a:r>
              <a:rPr lang="sk-SK" dirty="0" err="1" smtClean="0"/>
              <a:t>Cuprum</a:t>
            </a:r>
            <a:r>
              <a:rPr lang="sk-SK" dirty="0" smtClean="0"/>
              <a:t>, </a:t>
            </a:r>
            <a:r>
              <a:rPr lang="sk-SK" dirty="0" err="1" smtClean="0"/>
              <a:t>copper</a:t>
            </a:r>
            <a:endParaRPr lang="sk-SK" dirty="0" smtClean="0"/>
          </a:p>
          <a:p>
            <a:r>
              <a:rPr lang="sk-SK" dirty="0" smtClean="0"/>
              <a:t>Odolná červenkastá</a:t>
            </a:r>
          </a:p>
          <a:p>
            <a:r>
              <a:rPr lang="sk-SK" dirty="0" smtClean="0"/>
              <a:t>Vyskytuje sa aj rýdza</a:t>
            </a:r>
          </a:p>
          <a:p>
            <a:r>
              <a:rPr lang="sk-SK" dirty="0" smtClean="0"/>
              <a:t>Ťažila na sa Slovensku</a:t>
            </a:r>
          </a:p>
          <a:p>
            <a:r>
              <a:rPr lang="sk-SK" dirty="0" smtClean="0"/>
              <a:t>Výborná vodivosť</a:t>
            </a:r>
          </a:p>
          <a:p>
            <a:endParaRPr lang="sk-SK" dirty="0" smtClean="0"/>
          </a:p>
          <a:p>
            <a:r>
              <a:rPr lang="sk-SK" dirty="0" smtClean="0"/>
              <a:t>Elektrické vodiče</a:t>
            </a:r>
          </a:p>
          <a:p>
            <a:r>
              <a:rPr lang="sk-SK" dirty="0" smtClean="0"/>
              <a:t>Strechy, rúry</a:t>
            </a:r>
          </a:p>
          <a:p>
            <a:endParaRPr lang="sk-SK" dirty="0"/>
          </a:p>
        </p:txBody>
      </p:sp>
      <p:sp>
        <p:nvSpPr>
          <p:cNvPr id="4" name="AutoShape 4" descr="xponentialdesign GIF - Find &amp; Share on GIP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6" descr="xponentialdesign GIF - Find &amp; Share on GIPH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8" descr="xponentialdesign GIF - Find &amp; Share on GIPH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7170" name="Picture 2" descr="me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33257"/>
            <a:ext cx="1785066" cy="169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Výkup železného šrotu a farebných kovov - P+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6640" y="4221088"/>
            <a:ext cx="3600305" cy="239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Úžasné práce strešných remeselníkov – Krytina.sk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312738"/>
            <a:ext cx="2760326" cy="368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40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134</Words>
  <Application>Microsoft Office PowerPoint</Application>
  <PresentationFormat>Prezentácia na obrazovke (4:3)</PresentationFormat>
  <Paragraphs>239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UŠĽACHTILÉ KOVY</vt:lpstr>
      <vt:lpstr>KOVY</vt:lpstr>
      <vt:lpstr>Prezentácia programu PowerPoint</vt:lpstr>
      <vt:lpstr>ZINOK</vt:lpstr>
      <vt:lpstr>ZINOK</vt:lpstr>
      <vt:lpstr>ORTUŤ</vt:lpstr>
      <vt:lpstr>MEĎ</vt:lpstr>
    </vt:vector>
  </TitlesOfParts>
  <Company>EU SAV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ALKALICKÉ KOVY</dc:title>
  <dc:creator>Katka Radvanska</dc:creator>
  <cp:lastModifiedBy>Katka Radvanská</cp:lastModifiedBy>
  <cp:revision>62</cp:revision>
  <dcterms:created xsi:type="dcterms:W3CDTF">2019-11-22T06:54:16Z</dcterms:created>
  <dcterms:modified xsi:type="dcterms:W3CDTF">2023-11-29T19:22:43Z</dcterms:modified>
</cp:coreProperties>
</file>