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9" r:id="rId6"/>
    <p:sldId id="258" r:id="rId7"/>
    <p:sldId id="282" r:id="rId8"/>
    <p:sldId id="283" r:id="rId9"/>
    <p:sldId id="284" r:id="rId10"/>
    <p:sldId id="276" r:id="rId11"/>
    <p:sldId id="263" r:id="rId12"/>
    <p:sldId id="265" r:id="rId13"/>
    <p:sldId id="266" r:id="rId14"/>
    <p:sldId id="267" r:id="rId15"/>
    <p:sldId id="277" r:id="rId16"/>
    <p:sldId id="274" r:id="rId17"/>
    <p:sldId id="269" r:id="rId18"/>
    <p:sldId id="275" r:id="rId19"/>
    <p:sldId id="272" r:id="rId20"/>
    <p:sldId id="280" r:id="rId21"/>
    <p:sldId id="287" r:id="rId22"/>
    <p:sldId id="288" r:id="rId23"/>
    <p:sldId id="290" r:id="rId24"/>
    <p:sldId id="289" r:id="rId25"/>
    <p:sldId id="270" r:id="rId26"/>
    <p:sldId id="279" r:id="rId27"/>
    <p:sldId id="273" r:id="rId28"/>
    <p:sldId id="278" r:id="rId29"/>
    <p:sldId id="285" r:id="rId30"/>
    <p:sldId id="286" r:id="rId31"/>
    <p:sldId id="271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33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AD1B-2DC9-42F9-98CF-C742EA8755C9}" type="datetimeFigureOut">
              <a:rPr lang="sk-SK" smtClean="0"/>
              <a:pPr/>
              <a:t>27.11.2022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A5EF-CDEC-4717-83AB-03F324ABDC75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Výučba na školskom pozemku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70C0"/>
                </a:solidFill>
              </a:rPr>
              <a:t>ZŠ Abovská 36, Košice</a:t>
            </a:r>
          </a:p>
          <a:p>
            <a:r>
              <a:rPr lang="sk-SK" smtClean="0">
                <a:solidFill>
                  <a:srgbClr val="0070C0"/>
                </a:solidFill>
              </a:rPr>
              <a:t> </a:t>
            </a:r>
            <a:r>
              <a:rPr lang="sk-SK" dirty="0" smtClean="0">
                <a:solidFill>
                  <a:srgbClr val="0070C0"/>
                </a:solidFill>
              </a:rPr>
              <a:t>2021 / 2022</a:t>
            </a:r>
            <a:endParaRPr lang="sk-SK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TECHNIKA</a:t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0070C0"/>
                </a:solidFill>
              </a:rPr>
              <a:t>Aktivita – </a:t>
            </a:r>
            <a:r>
              <a:rPr lang="sk-SK" b="1" dirty="0" smtClean="0"/>
              <a:t>Sadenie liečivých rastlín</a:t>
            </a:r>
            <a:endParaRPr lang="sk-SK" b="1" dirty="0"/>
          </a:p>
        </p:txBody>
      </p:sp>
      <p:pic>
        <p:nvPicPr>
          <p:cNvPr id="15362" name="Picture 2" descr="C:\Users\PC\Desktop\ZELENÁ ŠKOLA\FOTO-ZELEŇ\Venuša\obnov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Aktivita - </a:t>
            </a:r>
            <a:r>
              <a:rPr lang="sk-SK" b="1" dirty="0" smtClean="0"/>
              <a:t>Poznávanie liečivých rastlín</a:t>
            </a:r>
            <a:endParaRPr lang="sk-SK" b="1" dirty="0"/>
          </a:p>
        </p:txBody>
      </p:sp>
      <p:pic>
        <p:nvPicPr>
          <p:cNvPr id="8194" name="Picture 2" descr="C:\Users\PC\Desktop\ZELENÁ ŠKOLA\FOTO-ZELEŇ\PA-6.A\20210616_125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Poznávanie </a:t>
            </a:r>
            <a:r>
              <a:rPr lang="sk-SK" dirty="0" err="1" smtClean="0"/>
              <a:t>liečiviek</a:t>
            </a:r>
            <a:r>
              <a:rPr lang="sk-SK" dirty="0" smtClean="0"/>
              <a:t> podľa vône</a:t>
            </a:r>
            <a:endParaRPr lang="sk-SK" dirty="0"/>
          </a:p>
        </p:txBody>
      </p:sp>
      <p:pic>
        <p:nvPicPr>
          <p:cNvPr id="6146" name="Picture 2" descr="C:\Users\PC\Desktop\ZELENÁ ŠKOLA\FOTO-ZELEŇ\PA-6.A\20210616_125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2143116"/>
            <a:ext cx="9817111" cy="441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Poznávanie </a:t>
            </a:r>
            <a:r>
              <a:rPr lang="sk-SK" dirty="0" err="1" smtClean="0"/>
              <a:t>liečiviek</a:t>
            </a:r>
            <a:r>
              <a:rPr lang="sk-SK" dirty="0" smtClean="0"/>
              <a:t> podľa chuti</a:t>
            </a:r>
            <a:endParaRPr lang="sk-SK" dirty="0"/>
          </a:p>
        </p:txBody>
      </p:sp>
      <p:pic>
        <p:nvPicPr>
          <p:cNvPr id="7170" name="Picture 2" descr="C:\Users\PC\Desktop\ZELENÁ ŠKOLA\FOTO-ZELEŇ\PA-6.A\20210616_125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011520"/>
            <a:ext cx="10769953" cy="484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PRÍRODOVEDNÝ KRÚŽOK</a:t>
            </a:r>
            <a:r>
              <a:rPr lang="sk-SK" b="1" dirty="0" smtClean="0">
                <a:solidFill>
                  <a:srgbClr val="0070C0"/>
                </a:solidFill>
              </a:rPr>
              <a:t/>
            </a:r>
            <a:br>
              <a:rPr lang="sk-SK" b="1" dirty="0" smtClean="0">
                <a:solidFill>
                  <a:srgbClr val="0070C0"/>
                </a:solidFill>
              </a:rPr>
            </a:br>
            <a:r>
              <a:rPr lang="sk-SK" b="1" dirty="0" smtClean="0">
                <a:solidFill>
                  <a:srgbClr val="0070C0"/>
                </a:solidFill>
              </a:rPr>
              <a:t>Aktivita - </a:t>
            </a:r>
            <a:r>
              <a:rPr lang="sk-SK" b="1" dirty="0" smtClean="0"/>
              <a:t>Zber liečivých rastlín</a:t>
            </a:r>
            <a:endParaRPr lang="sk-SK" b="1" dirty="0"/>
          </a:p>
        </p:txBody>
      </p:sp>
      <p:pic>
        <p:nvPicPr>
          <p:cNvPr id="16386" name="Picture 2" descr="C:\Users\PC\Desktop\ZELENÁ ŠKOLA\FOTO-ZELEŇ\Venuša\zb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Sušenie liečivých rastlín</a:t>
            </a:r>
            <a:endParaRPr lang="sk-SK" dirty="0"/>
          </a:p>
        </p:txBody>
      </p:sp>
      <p:pic>
        <p:nvPicPr>
          <p:cNvPr id="17410" name="Picture 2" descr="C:\Users\PC\Desktop\ZELENÁ ŠKOLA\FOTO-ZELEŇ\Venuša\20211006_151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BIOLÓGIA</a:t>
            </a:r>
            <a:r>
              <a:rPr lang="sk-SK" b="1" dirty="0" smtClean="0">
                <a:solidFill>
                  <a:srgbClr val="0070C0"/>
                </a:solidFill>
              </a:rPr>
              <a:t/>
            </a:r>
            <a:br>
              <a:rPr lang="sk-SK" b="1" dirty="0" smtClean="0">
                <a:solidFill>
                  <a:srgbClr val="0070C0"/>
                </a:solidFill>
              </a:rPr>
            </a:br>
            <a:r>
              <a:rPr lang="sk-SK" b="1" dirty="0" smtClean="0">
                <a:solidFill>
                  <a:srgbClr val="0070C0"/>
                </a:solidFill>
              </a:rPr>
              <a:t>Aktivita – </a:t>
            </a:r>
            <a:r>
              <a:rPr lang="sk-SK" b="1" dirty="0" smtClean="0"/>
              <a:t>Sledovanie morfologických znakov bylín podľa učebnice biológie</a:t>
            </a:r>
            <a:endParaRPr lang="sk-SK" dirty="0"/>
          </a:p>
        </p:txBody>
      </p:sp>
      <p:pic>
        <p:nvPicPr>
          <p:cNvPr id="13314" name="Picture 2" descr="C:\Users\PC\Desktop\ZELENÁ ŠKOLA\FOTO-ZELEŇ\Prír_učebňa\20210611_110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Práca v dvojiciach</a:t>
            </a:r>
            <a:endParaRPr lang="sk-SK" dirty="0"/>
          </a:p>
        </p:txBody>
      </p:sp>
      <p:pic>
        <p:nvPicPr>
          <p:cNvPr id="9218" name="Picture 2" descr="C:\Users\PC\Desktop\ZELENÁ ŠKOLA\FOTO-ZELEŇ\PA-6.B\PA-6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Aktivita:</a:t>
            </a:r>
            <a:r>
              <a:rPr lang="sk-SK" dirty="0" smtClean="0"/>
              <a:t> </a:t>
            </a:r>
            <a:r>
              <a:rPr lang="sk-SK" b="1" dirty="0" smtClean="0"/>
              <a:t>Poznávanie druhov rastlín v okolí</a:t>
            </a:r>
            <a:endParaRPr lang="sk-SK" b="1" dirty="0"/>
          </a:p>
        </p:txBody>
      </p:sp>
      <p:pic>
        <p:nvPicPr>
          <p:cNvPr id="14338" name="Picture 2" descr="C:\Users\PC\Desktop\ZELENÁ ŠKOLA\FOTO-ZELEŇ\Prír_učebňa\20210614_095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PRÍRODOVEDNÝ KRÚŽOK </a:t>
            </a:r>
            <a:r>
              <a:rPr lang="sk-SK" b="1" dirty="0" smtClean="0">
                <a:solidFill>
                  <a:srgbClr val="0070C0"/>
                </a:solidFill>
              </a:rPr>
              <a:t/>
            </a:r>
            <a:br>
              <a:rPr lang="sk-SK" b="1" dirty="0" smtClean="0">
                <a:solidFill>
                  <a:srgbClr val="0070C0"/>
                </a:solidFill>
              </a:rPr>
            </a:br>
            <a:r>
              <a:rPr lang="sk-SK" b="1" dirty="0" smtClean="0">
                <a:solidFill>
                  <a:srgbClr val="0070C0"/>
                </a:solidFill>
              </a:rPr>
              <a:t>Aktivita</a:t>
            </a:r>
            <a:r>
              <a:rPr lang="sk-SK" dirty="0" smtClean="0"/>
              <a:t> – </a:t>
            </a:r>
            <a:r>
              <a:rPr lang="sk-SK" dirty="0" err="1" smtClean="0"/>
              <a:t>Mikroskopovanie</a:t>
            </a:r>
            <a:r>
              <a:rPr lang="sk-SK" dirty="0" smtClean="0"/>
              <a:t> a pokusy</a:t>
            </a:r>
            <a:endParaRPr lang="sk-SK" dirty="0"/>
          </a:p>
        </p:txBody>
      </p:sp>
      <p:pic>
        <p:nvPicPr>
          <p:cNvPr id="21506" name="Picture 2" descr="C:\Users\PC\Desktop\PRIR_KRÚŽOK\Mikroskop\20220608_135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sk-SK" dirty="0"/>
              <a:t/>
            </a:r>
            <a:br>
              <a:rPr lang="sk-SK" dirty="0"/>
            </a:br>
            <a:r>
              <a:rPr lang="sk-SK" b="1" dirty="0" smtClean="0">
                <a:solidFill>
                  <a:srgbClr val="FF0000"/>
                </a:solidFill>
              </a:rPr>
              <a:t>BIOLÓGIA</a:t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rgbClr val="0070C0"/>
                </a:solidFill>
              </a:rPr>
              <a:t>Aktivita - </a:t>
            </a:r>
            <a:r>
              <a:rPr lang="sk-SK" b="1" dirty="0" smtClean="0"/>
              <a:t>Poznávanie drevín na </a:t>
            </a:r>
            <a:r>
              <a:rPr lang="sk-SK" b="1" dirty="0" err="1" smtClean="0"/>
              <a:t>škol.pozemku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Bádanie pomocou kufríkových mikroskopov.</a:t>
            </a:r>
            <a:endParaRPr lang="sk-SK" dirty="0"/>
          </a:p>
        </p:txBody>
      </p:sp>
      <p:pic>
        <p:nvPicPr>
          <p:cNvPr id="22531" name="Picture 3" descr="C:\Users\PC\Desktop\PRIR_KRÚŽOK\Mikroskop\20220608_143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b="1" dirty="0" smtClean="0">
                <a:solidFill>
                  <a:srgbClr val="FF0000"/>
                </a:solidFill>
              </a:rPr>
              <a:t>MATEMATIKA</a:t>
            </a:r>
            <a:br>
              <a:rPr lang="sk-SK" b="1" dirty="0" smtClean="0">
                <a:solidFill>
                  <a:srgbClr val="FF0000"/>
                </a:solidFill>
              </a:rPr>
            </a:br>
            <a:r>
              <a:rPr lang="sk-SK" dirty="0" smtClean="0"/>
              <a:t>-geometria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sk-SK" sz="3200" dirty="0" smtClean="0">
                <a:solidFill>
                  <a:srgbClr val="0070C0"/>
                </a:solidFill>
              </a:rPr>
              <a:t>Žiaci rozdelení do družstiev mali za úlohu nakresliť 1m štvorcový na asfalt za pomoci pravítka, kriedy, špagátu a nožníc.</a:t>
            </a:r>
          </a:p>
          <a:p>
            <a:pPr>
              <a:buNone/>
            </a:pPr>
            <a:r>
              <a:rPr lang="sk-SK" sz="3200" dirty="0" smtClean="0">
                <a:solidFill>
                  <a:srgbClr val="0070C0"/>
                </a:solidFill>
              </a:rPr>
              <a:t>Kružidlo si museli zhotoviť sami. </a:t>
            </a:r>
            <a:endParaRPr lang="sk-SK" sz="3200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PC\Downloads\20221110_1215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718528">
            <a:off x="3000229" y="2000398"/>
            <a:ext cx="7144067" cy="3143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Dievčatá si zhotovili krajčírske kružidlo zo špagátu.</a:t>
            </a:r>
            <a:endParaRPr lang="sk-SK" dirty="0"/>
          </a:p>
        </p:txBody>
      </p:sp>
      <p:pic>
        <p:nvPicPr>
          <p:cNvPr id="4098" name="Picture 2" descr="C:\Users\PC\Downloads\20221110_121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Chlapci zhotovili drevené kružidlo</a:t>
            </a:r>
            <a:endParaRPr lang="sk-SK" dirty="0"/>
          </a:p>
        </p:txBody>
      </p:sp>
      <p:pic>
        <p:nvPicPr>
          <p:cNvPr id="6146" name="Picture 2" descr="C:\Users\PC\Downloads\20221110_12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Users\PC\Downloads\20221110_120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TECHNIKA</a:t>
            </a:r>
            <a:r>
              <a:rPr lang="sk-SK" dirty="0" smtClean="0"/>
              <a:t> – práce na pozemku</a:t>
            </a:r>
            <a:endParaRPr lang="sk-SK" dirty="0"/>
          </a:p>
        </p:txBody>
      </p:sp>
      <p:pic>
        <p:nvPicPr>
          <p:cNvPr id="19458" name="Picture 2" descr="C:\Users\PC\Downloads\20220527_081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1.Stavanie </a:t>
            </a:r>
            <a:r>
              <a:rPr lang="sk-SK" dirty="0" err="1" smtClean="0"/>
              <a:t>kompostéru</a:t>
            </a:r>
            <a:endParaRPr lang="sk-SK" dirty="0"/>
          </a:p>
        </p:txBody>
      </p:sp>
      <p:pic>
        <p:nvPicPr>
          <p:cNvPr id="20482" name="Picture 2" descr="C:\Users\PC\Downloads\20220527_081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2. úprava </a:t>
            </a:r>
            <a:r>
              <a:rPr lang="sk-SK" dirty="0" err="1" smtClean="0"/>
              <a:t>škol</a:t>
            </a:r>
            <a:r>
              <a:rPr lang="sk-SK" dirty="0" smtClean="0"/>
              <a:t>. pozemku</a:t>
            </a:r>
            <a:endParaRPr lang="sk-SK" dirty="0"/>
          </a:p>
        </p:txBody>
      </p:sp>
      <p:pic>
        <p:nvPicPr>
          <p:cNvPr id="12291" name="Picture 3" descr="C:\Users\PC\Downloads\20220617_075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0"/>
            <a:ext cx="8229600" cy="3989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3.Úprava záhonov- sypanie kompostu.</a:t>
            </a:r>
            <a:endParaRPr lang="sk-SK" dirty="0"/>
          </a:p>
        </p:txBody>
      </p:sp>
      <p:pic>
        <p:nvPicPr>
          <p:cNvPr id="18434" name="Picture 2" descr="C:\Users\PC\Desktop\ZELENÁ ŠKOLA\FOTO-ZELEŇ\Venuša\20211006_141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4. Jesenné hrabanie lístia</a:t>
            </a:r>
            <a:endParaRPr lang="sk-SK" dirty="0"/>
          </a:p>
        </p:txBody>
      </p:sp>
      <p:pic>
        <p:nvPicPr>
          <p:cNvPr id="2050" name="Picture 2" descr="C:\Users\PC\Desktop\líst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113" y="1600200"/>
            <a:ext cx="605177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>
          <a:xfrm>
            <a:off x="5072066" y="357166"/>
            <a:ext cx="3614734" cy="5768997"/>
          </a:xfrm>
        </p:spPr>
        <p:txBody>
          <a:bodyPr/>
          <a:lstStyle/>
          <a:p>
            <a:r>
              <a:rPr lang="sk-SK" dirty="0" smtClean="0"/>
              <a:t>Žiaci mali za úlohu napísať do kartičky názvy stromov a krov na školskom pozemku podľa menoviek.</a:t>
            </a:r>
            <a:endParaRPr lang="sk-SK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702098" y="1416421"/>
            <a:ext cx="7000900" cy="388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5. Didaktické hry</a:t>
            </a:r>
            <a:endParaRPr lang="sk-SK" dirty="0"/>
          </a:p>
        </p:txBody>
      </p:sp>
      <p:pic>
        <p:nvPicPr>
          <p:cNvPr id="1026" name="Picture 2" descr="C:\Users\PC\Desktop\PRIR_KRÚŽOK\FOTO-Kruzok2021\20211027_135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Aktivita ŠKD </a:t>
            </a:r>
            <a:br>
              <a:rPr lang="sk-SK" b="1" dirty="0" smtClean="0">
                <a:solidFill>
                  <a:srgbClr val="0070C0"/>
                </a:solidFill>
              </a:rPr>
            </a:br>
            <a:r>
              <a:rPr lang="sk-SK" b="1" dirty="0" smtClean="0"/>
              <a:t>Prikrmovanie vtákov v zime</a:t>
            </a:r>
            <a:endParaRPr lang="sk-SK" b="1" dirty="0"/>
          </a:p>
        </p:txBody>
      </p:sp>
      <p:pic>
        <p:nvPicPr>
          <p:cNvPr id="11266" name="Picture 2" descr="C:\Users\PC\Desktop\ZELENÁ ŠKOLA\FOTO-ZELEŇ\PA-6.B\vtáčik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Každé družstvo chcelo byť prvé, aby získalo odmenu</a:t>
            </a:r>
            <a:endParaRPr lang="sk-SK" sz="3600" dirty="0"/>
          </a:p>
        </p:txBody>
      </p:sp>
      <p:pic>
        <p:nvPicPr>
          <p:cNvPr id="4098" name="Picture 2" descr="C:\Users\PC\Downloads\20220617_085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Chlapci si hravo poradili so zapisovaním</a:t>
            </a:r>
            <a:endParaRPr lang="sk-SK" sz="3600" dirty="0"/>
          </a:p>
        </p:txBody>
      </p:sp>
      <p:pic>
        <p:nvPicPr>
          <p:cNvPr id="2050" name="Picture 2" descr="C:\Users\PC\Downloads\20220617_090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Aktivita: </a:t>
            </a:r>
            <a:r>
              <a:rPr lang="sk-SK" b="1" dirty="0" smtClean="0"/>
              <a:t>Hádaj!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Žiaci pracujú v dvojiciach. Jeden číta otázku zo zoológie a odpovede a)b)c). Druhý žiak háda odpoveď.  </a:t>
            </a:r>
            <a:br>
              <a:rPr lang="sk-SK" dirty="0" smtClean="0"/>
            </a:br>
            <a:endParaRPr lang="sk-SK" dirty="0"/>
          </a:p>
        </p:txBody>
      </p:sp>
      <p:pic>
        <p:nvPicPr>
          <p:cNvPr id="1026" name="Picture 2" descr="C:\Users\PC\Downloads\20220617_091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714620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b="1" dirty="0" smtClean="0">
                <a:solidFill>
                  <a:srgbClr val="0070C0"/>
                </a:solidFill>
              </a:rPr>
              <a:t>Aktivita:</a:t>
            </a:r>
            <a:r>
              <a:rPr lang="sk-SK" dirty="0" smtClean="0"/>
              <a:t> </a:t>
            </a:r>
            <a:r>
              <a:rPr lang="sk-SK" b="1" dirty="0" smtClean="0"/>
              <a:t>Poznávanie </a:t>
            </a:r>
            <a:br>
              <a:rPr lang="sk-SK" b="1" dirty="0" smtClean="0"/>
            </a:br>
            <a:r>
              <a:rPr lang="sk-SK" b="1" dirty="0" smtClean="0"/>
              <a:t>listnatých drevín</a:t>
            </a:r>
            <a:endParaRPr lang="sk-SK" b="1" dirty="0"/>
          </a:p>
        </p:txBody>
      </p:sp>
      <p:pic>
        <p:nvPicPr>
          <p:cNvPr id="1026" name="Picture 2" descr="C:\Users\PC\Desktop\Výuka-VON\20221011_1208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82992" y="2041213"/>
            <a:ext cx="6350046" cy="2857521"/>
          </a:xfrm>
          <a:prstGeom prst="rect">
            <a:avLst/>
          </a:prstGeom>
          <a:noFill/>
        </p:spPr>
      </p:pic>
      <p:pic>
        <p:nvPicPr>
          <p:cNvPr id="2051" name="Picture 3" descr="C:\Users\PC\Desktop\Výuka-VON\20221011_1208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92391" y="3378416"/>
            <a:ext cx="6570198" cy="2956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Aktivita:</a:t>
            </a:r>
            <a:r>
              <a:rPr lang="sk-SK" dirty="0" smtClean="0"/>
              <a:t> </a:t>
            </a:r>
            <a:r>
              <a:rPr lang="sk-SK" b="1" dirty="0" smtClean="0"/>
              <a:t>Poznávanie ihličnatých drevín</a:t>
            </a:r>
            <a:endParaRPr lang="sk-SK" b="1" dirty="0"/>
          </a:p>
        </p:txBody>
      </p:sp>
      <p:pic>
        <p:nvPicPr>
          <p:cNvPr id="1026" name="Picture 2" descr="C:\Users\PC\Desktop\Výuka-VON\20221011_120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rgbClr val="0070C0"/>
                </a:solidFill>
              </a:rPr>
              <a:t>Aktivita:</a:t>
            </a:r>
            <a:r>
              <a:rPr lang="sk-SK" dirty="0" smtClean="0"/>
              <a:t> </a:t>
            </a:r>
            <a:r>
              <a:rPr lang="sk-SK" b="1" dirty="0" smtClean="0"/>
              <a:t>Poznávanie ihličnatých drevín</a:t>
            </a:r>
            <a:endParaRPr lang="sk-SK" dirty="0"/>
          </a:p>
        </p:txBody>
      </p:sp>
      <p:pic>
        <p:nvPicPr>
          <p:cNvPr id="3074" name="Picture 2" descr="C:\Users\PC\Desktop\Výuka-VON\20221011_1159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169</Words>
  <Application>Microsoft Office PowerPoint</Application>
  <PresentationFormat>Prezentácia na obrazovke (4:3)</PresentationFormat>
  <Paragraphs>34</Paragraphs>
  <Slides>31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2" baseType="lpstr">
      <vt:lpstr>Motív Office</vt:lpstr>
      <vt:lpstr>Výučba na školskom pozemku</vt:lpstr>
      <vt:lpstr> BIOLÓGIA Aktivita - Poznávanie drevín na škol.pozemku </vt:lpstr>
      <vt:lpstr>Snímka 3</vt:lpstr>
      <vt:lpstr>Každé družstvo chcelo byť prvé, aby získalo odmenu</vt:lpstr>
      <vt:lpstr>Chlapci si hravo poradili so zapisovaním</vt:lpstr>
      <vt:lpstr>Aktivita: Hádaj! Žiaci pracujú v dvojiciach. Jeden číta otázku zo zoológie a odpovede a)b)c). Druhý žiak háda odpoveď.   </vt:lpstr>
      <vt:lpstr>Aktivita: Poznávanie  listnatých drevín</vt:lpstr>
      <vt:lpstr>Aktivita: Poznávanie ihličnatých drevín</vt:lpstr>
      <vt:lpstr>Aktivita: Poznávanie ihličnatých drevín</vt:lpstr>
      <vt:lpstr>TECHNIKA Aktivita – Sadenie liečivých rastlín</vt:lpstr>
      <vt:lpstr>Aktivita - Poznávanie liečivých rastlín</vt:lpstr>
      <vt:lpstr>Poznávanie liečiviek podľa vône</vt:lpstr>
      <vt:lpstr>Poznávanie liečiviek podľa chuti</vt:lpstr>
      <vt:lpstr>PRÍRODOVEDNÝ KRÚŽOK Aktivita - Zber liečivých rastlín</vt:lpstr>
      <vt:lpstr>Sušenie liečivých rastlín</vt:lpstr>
      <vt:lpstr>BIOLÓGIA Aktivita – Sledovanie morfologických znakov bylín podľa učebnice biológie</vt:lpstr>
      <vt:lpstr>Práca v dvojiciach</vt:lpstr>
      <vt:lpstr>Aktivita: Poznávanie druhov rastlín v okolí</vt:lpstr>
      <vt:lpstr>PRÍRODOVEDNÝ KRÚŽOK  Aktivita – Mikroskopovanie a pokusy</vt:lpstr>
      <vt:lpstr>Bádanie pomocou kufríkových mikroskopov.</vt:lpstr>
      <vt:lpstr>MATEMATIKA -geometria</vt:lpstr>
      <vt:lpstr>Dievčatá si zhotovili krajčírske kružidlo zo špagátu.</vt:lpstr>
      <vt:lpstr>Chlapci zhotovili drevené kružidlo</vt:lpstr>
      <vt:lpstr>Snímka 24</vt:lpstr>
      <vt:lpstr>TECHNIKA – práce na pozemku</vt:lpstr>
      <vt:lpstr>1.Stavanie kompostéru</vt:lpstr>
      <vt:lpstr>2. úprava škol. pozemku</vt:lpstr>
      <vt:lpstr>3.Úprava záhonov- sypanie kompostu.</vt:lpstr>
      <vt:lpstr>4. Jesenné hrabanie lístia</vt:lpstr>
      <vt:lpstr>5. Didaktické hry</vt:lpstr>
      <vt:lpstr>Aktivita ŠKD  Prikrmovanie vtákov v zime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Výučba na školskom pozemku</dc:title>
  <dc:creator>Renka</dc:creator>
  <cp:lastModifiedBy>Renka</cp:lastModifiedBy>
  <cp:revision>28</cp:revision>
  <dcterms:created xsi:type="dcterms:W3CDTF">2022-06-21T13:53:19Z</dcterms:created>
  <dcterms:modified xsi:type="dcterms:W3CDTF">2022-11-27T08:10:28Z</dcterms:modified>
</cp:coreProperties>
</file>