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5143500" type="screen16x9"/>
  <p:notesSz cx="6858000" cy="9144000"/>
  <p:embeddedFontLst>
    <p:embeddedFont>
      <p:font typeface="Amatic SC" panose="020B0604020202020204" charset="-79"/>
      <p:regular r:id="rId16"/>
      <p:bold r:id="rId17"/>
    </p:embeddedFont>
    <p:embeddedFont>
      <p:font typeface="Pacifico" panose="020B0604020202020204" charset="-18"/>
      <p:regular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Source Code Pr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b7ecfe5aa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b7ecfe5aa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9c9f8214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9c9f8214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b7ecfe5aa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5b7ecfe5aa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b7ecfe5aa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5b7ecfe5aa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b7ecfe5a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5b7ecfe5a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5b7ecfe5a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5b7ecfe5a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4a9f680f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4a9f680f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5b7ecfe5aa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5b7ecfe5aa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5b7ecfe5a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5b7ecfe5a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b7ecfe5a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5b7ecfe5a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69c9f821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69c9f8214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b7ecfe5a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b7ecfe5a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79075"/>
            <a:ext cx="8520600" cy="2690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acifico"/>
                <a:ea typeface="Pacifico"/>
                <a:cs typeface="Pacifico"/>
                <a:sym typeface="Pacifico"/>
              </a:rPr>
              <a:t>ŠIKANA 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tvořeno žáky 9.B.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569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DŮSLEDKY ŠIKANY </a:t>
            </a: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188725"/>
            <a:ext cx="8520600" cy="3497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5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- šikana způsobuje nervozitu, úzkost, sebepoškozování, sklony k sebevraždě, stranění kolektivu, poruchy koncentrace a deprese</a:t>
            </a:r>
            <a:r>
              <a:rPr lang="cs" sz="105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5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5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5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5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- k těmto poruchám se připojuje snížené sebehodnocení a sebevědomí </a:t>
            </a:r>
            <a:endParaRPr sz="175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05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</a:t>
            </a: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   </a:t>
            </a: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550" y="783350"/>
            <a:ext cx="6833902" cy="37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595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POMOC PŘI ŠIKANĚ </a:t>
            </a: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311700" y="1149525"/>
            <a:ext cx="8520600" cy="3419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5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- říct to rodičům, hodnému učiteli ze školy, školními psychologovi, výchovnému poradci </a:t>
            </a:r>
            <a:endParaRPr sz="175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5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5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- důležité je, aby vyslechl a snažil se pomoct </a:t>
            </a:r>
            <a:endParaRPr sz="245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5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5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- !pro vážné situace volat policii 158!</a:t>
            </a:r>
            <a:endParaRPr sz="245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5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E6B8AF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ČAS NA OTÁZKY ???</a:t>
            </a: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311700" y="1267675"/>
            <a:ext cx="8520600" cy="3340200"/>
          </a:xfrm>
          <a:prstGeom prst="rect">
            <a:avLst/>
          </a:prstGeom>
          <a:solidFill>
            <a:srgbClr val="E6B8AF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Myslíš si že je dobré se se šikanou někomu svěřit 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2. Komu by ses svěřil ty 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3. Myslíš, že se šikana dá zvládnout bez pomoci ostatních 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2480"/>
              <a:t>šikana  - úvod </a:t>
            </a:r>
            <a:endParaRPr sz="248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836025"/>
            <a:ext cx="8520600" cy="41409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50"/>
              <a:buFont typeface="Roboto"/>
              <a:buChar char="-"/>
            </a:pPr>
            <a:r>
              <a:rPr lang="cs" sz="175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je jakékoli záměrné a opakované chování, jehož cílem je ublížit, ohrozit, zastrašovat či ponižovat jiného člověka, případně skupinu lidí </a:t>
            </a:r>
            <a:endParaRPr sz="105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5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Roboto"/>
              <a:buChar char="-"/>
            </a:pPr>
            <a:r>
              <a:rPr lang="cs" sz="170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  je to cílené a opakované užití fyzických a psychických útoků jedincem nebo skupinou vůči jedinci či skupině jedinců, kteří se neumí nebo z nejrůznější důvodů nemohou bránit </a:t>
            </a:r>
            <a:endParaRPr sz="170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Roboto"/>
              <a:buChar char="-"/>
            </a:pPr>
            <a:r>
              <a:rPr lang="cs" sz="175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zahrnuje jak fyzické útoky v podobě bití, vydírání, loupeží, poškozování věcí, tak i útoky slovní v podobě nadávek, pomluv, vyhrožování či ponižování </a:t>
            </a:r>
            <a:endParaRPr sz="185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836025"/>
            <a:ext cx="8520600" cy="37329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50" dirty="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- může mít i formu sexuálního obtěžování až zneužívání </a:t>
            </a:r>
            <a:endParaRPr sz="1750" dirty="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50" dirty="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50" dirty="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cs" sz="1850" dirty="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cs" sz="1750" dirty="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nes je navíc čím dál tím častější šikana prostřednictvím internetu a mobilu tzv. kyberšikana </a:t>
            </a:r>
            <a:endParaRPr sz="1750" dirty="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endParaRPr sz="1750" dirty="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750" dirty="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- šikana se může projevovat i v nepřímé podobě jako přehlížení a ignorování jedince či jedinců danou skupinou 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0"/>
              </a:spcBef>
              <a:spcAft>
                <a:spcPts val="1200"/>
              </a:spcAft>
              <a:buNone/>
            </a:pPr>
            <a:endParaRPr sz="1750" dirty="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888275" y="235125"/>
            <a:ext cx="718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latin typeface="Amatic SC"/>
                <a:ea typeface="Amatic SC"/>
                <a:cs typeface="Amatic SC"/>
                <a:sym typeface="Amatic SC"/>
              </a:rPr>
              <a:t>úvod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   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025" y="1376575"/>
            <a:ext cx="5096299" cy="31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E6B8AF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čas na otázky  ???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E6B8AF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Už jste se někdy setkali s tím, že by se vám někdo za něco posmíval nebo vás zesměšňoval před ostatními ?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Jak byste se zachovali kdyby vaší kamarádce/kamarádovi někdo ubližoval ?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A svěřil se vám někdo někdy s tím, že je terčem šikany nebo něco takového 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FORMY ŠIKANY </a:t>
            </a:r>
            <a:endParaRPr sz="370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979725"/>
            <a:ext cx="8520600" cy="3814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50" dirty="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- šikana podle agrese </a:t>
            </a:r>
            <a:endParaRPr sz="1750" dirty="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50" dirty="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- prostředku týrání : fyzická, psychická a smíšená šikana,   kyberšikana = jako specifická forma psychické šikany  </a:t>
            </a:r>
            <a:endParaRPr sz="1750" dirty="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50" dirty="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050" dirty="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cs" sz="1750" dirty="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 šikana podle věku a typu instituce : šikana mezi předškoláky, žáky prvního stupně a druhého stupně, učni, gymnazisty, šikana mezi vysokoškoláky, šikana v práci, šikana mezi vězni atd.</a:t>
            </a:r>
            <a:endParaRPr sz="1750" dirty="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50" dirty="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750" dirty="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- šikana z genderového hlediska : chlapecká a dívčí šikana, homofobní šikana, šikana dívek vůči chlapcům atd. (</a:t>
            </a:r>
            <a:r>
              <a:rPr lang="cs-CZ" sz="1750" dirty="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rozumíš pojmu genderové a homofobní?)</a:t>
            </a:r>
            <a:r>
              <a:rPr lang="cs" sz="1750" dirty="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2450" dirty="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FORMY ŠIKANY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62600"/>
            <a:ext cx="8520600" cy="34062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50" dirty="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- šikana odehrávající se ve školách</a:t>
            </a:r>
            <a:endParaRPr sz="1750" dirty="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50" dirty="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750" dirty="0">
                <a:solidFill>
                  <a:srgbClr val="262626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rPr>
              <a:t>- šikana podle speciálních vzdělávacích potřeb aktérů : šikana neslyšících, nevidomých, tělesně postižených, mentálně retardovaných jedinců apod.</a:t>
            </a:r>
            <a:endParaRPr sz="2450" dirty="0">
              <a:solidFill>
                <a:srgbClr val="262626"/>
              </a:solidFill>
              <a:highlight>
                <a:srgbClr val="EFEFE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  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00" y="83700"/>
            <a:ext cx="8229601" cy="483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E6B8AF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ČAS NA OTÁZKY ???</a:t>
            </a: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E6B8AF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 dirty="0"/>
              <a:t>Už jste se někdy setkali s postiženým člověkem, pokud ano    jak jste se k němu chovali?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cs" dirty="0"/>
              <a:t>Setkali jste se už někdy s kyberšikanou, pokud ano jak jste ji řešili?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cs" dirty="0"/>
              <a:t>Zažili jste někdy šikanu ve škole?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462</Words>
  <Application>Microsoft Office PowerPoint</Application>
  <PresentationFormat>Předvádění na obrazovce (16:9)</PresentationFormat>
  <Paragraphs>62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Source Code Pro</vt:lpstr>
      <vt:lpstr>Pacifico</vt:lpstr>
      <vt:lpstr>Amatic SC</vt:lpstr>
      <vt:lpstr>Roboto</vt:lpstr>
      <vt:lpstr>Arial</vt:lpstr>
      <vt:lpstr>Beach Day</vt:lpstr>
      <vt:lpstr>ŠIKANA </vt:lpstr>
      <vt:lpstr>šikana  - úvod </vt:lpstr>
      <vt:lpstr>Prezentace aplikace PowerPoint</vt:lpstr>
      <vt:lpstr>    </vt:lpstr>
      <vt:lpstr>čas na otázky  ???</vt:lpstr>
      <vt:lpstr>FORMY ŠIKANY </vt:lpstr>
      <vt:lpstr> FORMY ŠIKANY</vt:lpstr>
      <vt:lpstr>  </vt:lpstr>
      <vt:lpstr>ČAS NA OTÁZKY ???</vt:lpstr>
      <vt:lpstr>DŮSLEDKY ŠIKANY </vt:lpstr>
      <vt:lpstr>  </vt:lpstr>
      <vt:lpstr>POMOC PŘI ŠIKANĚ </vt:lpstr>
      <vt:lpstr>ČAS NA OTÁZKY 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ŠIKANA </dc:title>
  <dc:creator>Jitka Hurtová</dc:creator>
  <cp:lastModifiedBy>Jitka Hurtová</cp:lastModifiedBy>
  <cp:revision>6</cp:revision>
  <dcterms:modified xsi:type="dcterms:W3CDTF">2022-11-30T12:30:30Z</dcterms:modified>
</cp:coreProperties>
</file>