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0" r:id="rId4"/>
    <p:sldId id="261" r:id="rId5"/>
    <p:sldId id="262" r:id="rId6"/>
    <p:sldId id="263" r:id="rId7"/>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ADBC52B-900F-4EEB-8930-8CC99ECDCAEF}" v="708" dt="2023-12-10T12:00:41.810"/>
    <p1510:client id="{982D666E-0599-440D-AF55-90D64B76207A}" v="1" dt="2023-12-11T07:57:56.85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uiza Wronka" userId="f11605662796f561" providerId="LiveId" clId="{5ADBC52B-900F-4EEB-8930-8CC99ECDCAEF}"/>
    <pc:docChg chg="undo redo custSel addSld delSld modSld">
      <pc:chgData name="Luiza Wronka" userId="f11605662796f561" providerId="LiveId" clId="{5ADBC52B-900F-4EEB-8930-8CC99ECDCAEF}" dt="2023-12-10T12:04:06.334" v="1130" actId="1076"/>
      <pc:docMkLst>
        <pc:docMk/>
      </pc:docMkLst>
      <pc:sldChg chg="addSp delSp modSp new mod">
        <pc:chgData name="Luiza Wronka" userId="f11605662796f561" providerId="LiveId" clId="{5ADBC52B-900F-4EEB-8930-8CC99ECDCAEF}" dt="2023-12-10T10:15:56.495" v="159" actId="1076"/>
        <pc:sldMkLst>
          <pc:docMk/>
          <pc:sldMk cId="803236596" sldId="256"/>
        </pc:sldMkLst>
        <pc:spChg chg="mod">
          <ac:chgData name="Luiza Wronka" userId="f11605662796f561" providerId="LiveId" clId="{5ADBC52B-900F-4EEB-8930-8CC99ECDCAEF}" dt="2023-12-10T10:04:01.380" v="17" actId="242"/>
          <ac:spMkLst>
            <pc:docMk/>
            <pc:sldMk cId="803236596" sldId="256"/>
            <ac:spMk id="2" creationId="{07E4C120-78A2-5C55-9A20-B798A506EAE7}"/>
          </ac:spMkLst>
        </pc:spChg>
        <pc:spChg chg="del mod">
          <ac:chgData name="Luiza Wronka" userId="f11605662796f561" providerId="LiveId" clId="{5ADBC52B-900F-4EEB-8930-8CC99ECDCAEF}" dt="2023-12-10T10:02:57.842" v="9" actId="21"/>
          <ac:spMkLst>
            <pc:docMk/>
            <pc:sldMk cId="803236596" sldId="256"/>
            <ac:spMk id="3" creationId="{3C77E972-FE87-8CFE-8E04-144BA956D4E4}"/>
          </ac:spMkLst>
        </pc:spChg>
        <pc:picChg chg="add mod">
          <ac:chgData name="Luiza Wronka" userId="f11605662796f561" providerId="LiveId" clId="{5ADBC52B-900F-4EEB-8930-8CC99ECDCAEF}" dt="2023-12-10T10:08:43.331" v="20" actId="1076"/>
          <ac:picMkLst>
            <pc:docMk/>
            <pc:sldMk cId="803236596" sldId="256"/>
            <ac:picMk id="4" creationId="{38BFFA03-D137-712B-27B8-CD3AA7A7F1E1}"/>
          </ac:picMkLst>
        </pc:picChg>
        <pc:picChg chg="add del mod">
          <ac:chgData name="Luiza Wronka" userId="f11605662796f561" providerId="LiveId" clId="{5ADBC52B-900F-4EEB-8930-8CC99ECDCAEF}" dt="2023-12-10T10:02:48.748" v="8" actId="21"/>
          <ac:picMkLst>
            <pc:docMk/>
            <pc:sldMk cId="803236596" sldId="256"/>
            <ac:picMk id="1026" creationId="{232F9993-89C3-8C2A-89F1-E564D0E3FFEA}"/>
          </ac:picMkLst>
        </pc:picChg>
        <pc:picChg chg="add mod">
          <ac:chgData name="Luiza Wronka" userId="f11605662796f561" providerId="LiveId" clId="{5ADBC52B-900F-4EEB-8930-8CC99ECDCAEF}" dt="2023-12-10T10:15:56.495" v="159" actId="1076"/>
          <ac:picMkLst>
            <pc:docMk/>
            <pc:sldMk cId="803236596" sldId="256"/>
            <ac:picMk id="1028" creationId="{9BB27E21-AB49-F33F-37F8-6A1F394B4235}"/>
          </ac:picMkLst>
        </pc:picChg>
      </pc:sldChg>
      <pc:sldChg chg="addSp delSp modSp new del mod">
        <pc:chgData name="Luiza Wronka" userId="f11605662796f561" providerId="LiveId" clId="{5ADBC52B-900F-4EEB-8930-8CC99ECDCAEF}" dt="2023-12-10T10:46:19.327" v="354" actId="2696"/>
        <pc:sldMkLst>
          <pc:docMk/>
          <pc:sldMk cId="2422377489" sldId="257"/>
        </pc:sldMkLst>
        <pc:spChg chg="mod">
          <ac:chgData name="Luiza Wronka" userId="f11605662796f561" providerId="LiveId" clId="{5ADBC52B-900F-4EEB-8930-8CC99ECDCAEF}" dt="2023-12-10T10:19:20.743" v="249" actId="403"/>
          <ac:spMkLst>
            <pc:docMk/>
            <pc:sldMk cId="2422377489" sldId="257"/>
            <ac:spMk id="2" creationId="{E22F4162-6884-EA4D-0E65-F4C546B9D807}"/>
          </ac:spMkLst>
        </pc:spChg>
        <pc:spChg chg="mod">
          <ac:chgData name="Luiza Wronka" userId="f11605662796f561" providerId="LiveId" clId="{5ADBC52B-900F-4EEB-8930-8CC99ECDCAEF}" dt="2023-12-10T10:21:11.463" v="253" actId="27636"/>
          <ac:spMkLst>
            <pc:docMk/>
            <pc:sldMk cId="2422377489" sldId="257"/>
            <ac:spMk id="3" creationId="{CB83A0CA-8E5E-7812-76EF-068589C454BF}"/>
          </ac:spMkLst>
        </pc:spChg>
        <pc:picChg chg="add del mod">
          <ac:chgData name="Luiza Wronka" userId="f11605662796f561" providerId="LiveId" clId="{5ADBC52B-900F-4EEB-8930-8CC99ECDCAEF}" dt="2023-12-10T10:17:45.098" v="214" actId="21"/>
          <ac:picMkLst>
            <pc:docMk/>
            <pc:sldMk cId="2422377489" sldId="257"/>
            <ac:picMk id="4" creationId="{00E5C432-B566-A0AF-AC4C-BBFFEB433367}"/>
          </ac:picMkLst>
        </pc:picChg>
      </pc:sldChg>
      <pc:sldChg chg="addSp delSp modSp new mod">
        <pc:chgData name="Luiza Wronka" userId="f11605662796f561" providerId="LiveId" clId="{5ADBC52B-900F-4EEB-8930-8CC99ECDCAEF}" dt="2023-12-10T11:07:35.387" v="799" actId="20577"/>
        <pc:sldMkLst>
          <pc:docMk/>
          <pc:sldMk cId="4025042049" sldId="258"/>
        </pc:sldMkLst>
        <pc:spChg chg="mod">
          <ac:chgData name="Luiza Wronka" userId="f11605662796f561" providerId="LiveId" clId="{5ADBC52B-900F-4EEB-8930-8CC99ECDCAEF}" dt="2023-12-10T10:38:42.605" v="313" actId="255"/>
          <ac:spMkLst>
            <pc:docMk/>
            <pc:sldMk cId="4025042049" sldId="258"/>
            <ac:spMk id="2" creationId="{7E061371-845A-AABE-3711-54DB4C248D77}"/>
          </ac:spMkLst>
        </pc:spChg>
        <pc:spChg chg="del mod">
          <ac:chgData name="Luiza Wronka" userId="f11605662796f561" providerId="LiveId" clId="{5ADBC52B-900F-4EEB-8930-8CC99ECDCAEF}" dt="2023-12-10T10:44:06.858" v="340" actId="21"/>
          <ac:spMkLst>
            <pc:docMk/>
            <pc:sldMk cId="4025042049" sldId="258"/>
            <ac:spMk id="3" creationId="{99A6A6F6-4970-48A1-9B6A-24AB47C37881}"/>
          </ac:spMkLst>
        </pc:spChg>
        <pc:spChg chg="add del mod">
          <ac:chgData name="Luiza Wronka" userId="f11605662796f561" providerId="LiveId" clId="{5ADBC52B-900F-4EEB-8930-8CC99ECDCAEF}" dt="2023-12-10T10:31:56.890" v="278"/>
          <ac:spMkLst>
            <pc:docMk/>
            <pc:sldMk cId="4025042049" sldId="258"/>
            <ac:spMk id="4" creationId="{3E335DA1-04FC-240F-D10F-B068BEB206FC}"/>
          </ac:spMkLst>
        </pc:spChg>
        <pc:spChg chg="add del mod">
          <ac:chgData name="Luiza Wronka" userId="f11605662796f561" providerId="LiveId" clId="{5ADBC52B-900F-4EEB-8930-8CC99ECDCAEF}" dt="2023-12-10T10:42:40.536" v="327"/>
          <ac:spMkLst>
            <pc:docMk/>
            <pc:sldMk cId="4025042049" sldId="258"/>
            <ac:spMk id="6" creationId="{4616981A-6982-E10F-0850-F859DBBFAFD8}"/>
          </ac:spMkLst>
        </pc:spChg>
        <pc:spChg chg="add mod">
          <ac:chgData name="Luiza Wronka" userId="f11605662796f561" providerId="LiveId" clId="{5ADBC52B-900F-4EEB-8930-8CC99ECDCAEF}" dt="2023-12-10T11:07:35.387" v="799" actId="20577"/>
          <ac:spMkLst>
            <pc:docMk/>
            <pc:sldMk cId="4025042049" sldId="258"/>
            <ac:spMk id="8" creationId="{14FACD55-C981-0503-F4F7-CCE92E9EF387}"/>
          </ac:spMkLst>
        </pc:spChg>
        <pc:spChg chg="add del mod">
          <ac:chgData name="Luiza Wronka" userId="f11605662796f561" providerId="LiveId" clId="{5ADBC52B-900F-4EEB-8930-8CC99ECDCAEF}" dt="2023-12-10T10:44:58.863" v="341" actId="21"/>
          <ac:spMkLst>
            <pc:docMk/>
            <pc:sldMk cId="4025042049" sldId="258"/>
            <ac:spMk id="11" creationId="{A9C83707-4ECE-D0DD-FD35-2EE328BFDF85}"/>
          </ac:spMkLst>
        </pc:spChg>
        <pc:picChg chg="add del mod">
          <ac:chgData name="Luiza Wronka" userId="f11605662796f561" providerId="LiveId" clId="{5ADBC52B-900F-4EEB-8930-8CC99ECDCAEF}" dt="2023-12-10T10:31:56.890" v="278"/>
          <ac:picMkLst>
            <pc:docMk/>
            <pc:sldMk cId="4025042049" sldId="258"/>
            <ac:picMk id="5" creationId="{52200826-2CB5-7456-158D-6EB3BFD65B69}"/>
          </ac:picMkLst>
        </pc:picChg>
        <pc:picChg chg="add del mod">
          <ac:chgData name="Luiza Wronka" userId="f11605662796f561" providerId="LiveId" clId="{5ADBC52B-900F-4EEB-8930-8CC99ECDCAEF}" dt="2023-12-10T10:42:40.536" v="327"/>
          <ac:picMkLst>
            <pc:docMk/>
            <pc:sldMk cId="4025042049" sldId="258"/>
            <ac:picMk id="7" creationId="{14A76D76-38AE-1AA6-1EB1-F87CA42370C1}"/>
          </ac:picMkLst>
        </pc:picChg>
        <pc:picChg chg="add mod">
          <ac:chgData name="Luiza Wronka" userId="f11605662796f561" providerId="LiveId" clId="{5ADBC52B-900F-4EEB-8930-8CC99ECDCAEF}" dt="2023-12-10T10:43:46.659" v="338" actId="1076"/>
          <ac:picMkLst>
            <pc:docMk/>
            <pc:sldMk cId="4025042049" sldId="258"/>
            <ac:picMk id="9" creationId="{9DEFBB5C-ECF6-266B-3133-53282E9E2AC8}"/>
          </ac:picMkLst>
        </pc:picChg>
        <pc:picChg chg="add del mod">
          <ac:chgData name="Luiza Wronka" userId="f11605662796f561" providerId="LiveId" clId="{5ADBC52B-900F-4EEB-8930-8CC99ECDCAEF}" dt="2023-12-10T10:31:59.150" v="281"/>
          <ac:picMkLst>
            <pc:docMk/>
            <pc:sldMk cId="4025042049" sldId="258"/>
            <ac:picMk id="3074" creationId="{CD16161F-6EC6-606F-2056-2209DB3497F8}"/>
          </ac:picMkLst>
        </pc:picChg>
        <pc:picChg chg="add del mod">
          <ac:chgData name="Luiza Wronka" userId="f11605662796f561" providerId="LiveId" clId="{5ADBC52B-900F-4EEB-8930-8CC99ECDCAEF}" dt="2023-12-10T10:42:41.779" v="329"/>
          <ac:picMkLst>
            <pc:docMk/>
            <pc:sldMk cId="4025042049" sldId="258"/>
            <ac:picMk id="3076" creationId="{4243D937-02DF-F28C-F70B-8788500E2287}"/>
          </ac:picMkLst>
        </pc:picChg>
        <pc:picChg chg="add del mod">
          <ac:chgData name="Luiza Wronka" userId="f11605662796f561" providerId="LiveId" clId="{5ADBC52B-900F-4EEB-8930-8CC99ECDCAEF}" dt="2023-12-10T10:43:50.132" v="339" actId="21"/>
          <ac:picMkLst>
            <pc:docMk/>
            <pc:sldMk cId="4025042049" sldId="258"/>
            <ac:picMk id="3078" creationId="{6C2162E9-6670-C48A-5069-CE8F0E209C25}"/>
          </ac:picMkLst>
        </pc:picChg>
      </pc:sldChg>
      <pc:sldChg chg="addSp delSp modSp new del">
        <pc:chgData name="Luiza Wronka" userId="f11605662796f561" providerId="LiveId" clId="{5ADBC52B-900F-4EEB-8930-8CC99ECDCAEF}" dt="2023-12-10T12:02:35.504" v="1125" actId="2696"/>
        <pc:sldMkLst>
          <pc:docMk/>
          <pc:sldMk cId="2694363278" sldId="259"/>
        </pc:sldMkLst>
        <pc:spChg chg="add del mod">
          <ac:chgData name="Luiza Wronka" userId="f11605662796f561" providerId="LiveId" clId="{5ADBC52B-900F-4EEB-8930-8CC99ECDCAEF}" dt="2023-12-10T11:39:44.588" v="913"/>
          <ac:spMkLst>
            <pc:docMk/>
            <pc:sldMk cId="2694363278" sldId="259"/>
            <ac:spMk id="4" creationId="{8CB72A77-A40A-4B96-9708-BA0DD04FD76F}"/>
          </ac:spMkLst>
        </pc:spChg>
        <pc:spChg chg="add mod">
          <ac:chgData name="Luiza Wronka" userId="f11605662796f561" providerId="LiveId" clId="{5ADBC52B-900F-4EEB-8930-8CC99ECDCAEF}" dt="2023-12-10T11:58:48.232" v="1042"/>
          <ac:spMkLst>
            <pc:docMk/>
            <pc:sldMk cId="2694363278" sldId="259"/>
            <ac:spMk id="6" creationId="{A6F018A8-B2D5-B1FB-5992-84D3D5DD4DDE}"/>
          </ac:spMkLst>
        </pc:spChg>
        <pc:picChg chg="add del mod">
          <ac:chgData name="Luiza Wronka" userId="f11605662796f561" providerId="LiveId" clId="{5ADBC52B-900F-4EEB-8930-8CC99ECDCAEF}" dt="2023-12-10T11:39:44.588" v="913"/>
          <ac:picMkLst>
            <pc:docMk/>
            <pc:sldMk cId="2694363278" sldId="259"/>
            <ac:picMk id="5" creationId="{94608CA4-13F3-28E2-FEF0-D5C7D9E057F6}"/>
          </ac:picMkLst>
        </pc:picChg>
        <pc:picChg chg="add del mod">
          <ac:chgData name="Luiza Wronka" userId="f11605662796f561" providerId="LiveId" clId="{5ADBC52B-900F-4EEB-8930-8CC99ECDCAEF}" dt="2023-12-10T11:58:55.496" v="1043" actId="21"/>
          <ac:picMkLst>
            <pc:docMk/>
            <pc:sldMk cId="2694363278" sldId="259"/>
            <ac:picMk id="7" creationId="{C55CC3F3-5B31-5D0A-3929-E040064AA320}"/>
          </ac:picMkLst>
        </pc:picChg>
        <pc:picChg chg="add mod">
          <ac:chgData name="Luiza Wronka" userId="f11605662796f561" providerId="LiveId" clId="{5ADBC52B-900F-4EEB-8930-8CC99ECDCAEF}" dt="2023-12-10T11:59:15.544" v="1045" actId="1076"/>
          <ac:picMkLst>
            <pc:docMk/>
            <pc:sldMk cId="2694363278" sldId="259"/>
            <ac:picMk id="8" creationId="{BDB4C3BC-F784-CE1C-95C7-0C59CB8FBE77}"/>
          </ac:picMkLst>
        </pc:picChg>
      </pc:sldChg>
      <pc:sldChg chg="addSp delSp modSp add mod">
        <pc:chgData name="Luiza Wronka" userId="f11605662796f561" providerId="LiveId" clId="{5ADBC52B-900F-4EEB-8930-8CC99ECDCAEF}" dt="2023-12-10T11:08:12.580" v="800" actId="14100"/>
        <pc:sldMkLst>
          <pc:docMk/>
          <pc:sldMk cId="3889220760" sldId="260"/>
        </pc:sldMkLst>
        <pc:spChg chg="mod">
          <ac:chgData name="Luiza Wronka" userId="f11605662796f561" providerId="LiveId" clId="{5ADBC52B-900F-4EEB-8930-8CC99ECDCAEF}" dt="2023-12-10T10:46:59.374" v="358" actId="20577"/>
          <ac:spMkLst>
            <pc:docMk/>
            <pc:sldMk cId="3889220760" sldId="260"/>
            <ac:spMk id="2" creationId="{7E061371-845A-AABE-3711-54DB4C248D77}"/>
          </ac:spMkLst>
        </pc:spChg>
        <pc:spChg chg="mod">
          <ac:chgData name="Luiza Wronka" userId="f11605662796f561" providerId="LiveId" clId="{5ADBC52B-900F-4EEB-8930-8CC99ECDCAEF}" dt="2023-12-10T11:08:12.580" v="800" actId="14100"/>
          <ac:spMkLst>
            <pc:docMk/>
            <pc:sldMk cId="3889220760" sldId="260"/>
            <ac:spMk id="8" creationId="{14FACD55-C981-0503-F4F7-CCE92E9EF387}"/>
          </ac:spMkLst>
        </pc:spChg>
        <pc:picChg chg="add del mod">
          <ac:chgData name="Luiza Wronka" userId="f11605662796f561" providerId="LiveId" clId="{5ADBC52B-900F-4EEB-8930-8CC99ECDCAEF}" dt="2023-12-10T10:56:00.132" v="501" actId="21"/>
          <ac:picMkLst>
            <pc:docMk/>
            <pc:sldMk cId="3889220760" sldId="260"/>
            <ac:picMk id="3" creationId="{FD18B862-20BC-2D3D-CB75-4A61C936CD96}"/>
          </ac:picMkLst>
        </pc:picChg>
        <pc:picChg chg="add del mod">
          <ac:chgData name="Luiza Wronka" userId="f11605662796f561" providerId="LiveId" clId="{5ADBC52B-900F-4EEB-8930-8CC99ECDCAEF}" dt="2023-12-10T11:03:40.403" v="664" actId="21"/>
          <ac:picMkLst>
            <pc:docMk/>
            <pc:sldMk cId="3889220760" sldId="260"/>
            <ac:picMk id="4" creationId="{8FB69595-9E61-B31C-3BF7-35037CB2D10B}"/>
          </ac:picMkLst>
        </pc:picChg>
        <pc:picChg chg="del">
          <ac:chgData name="Luiza Wronka" userId="f11605662796f561" providerId="LiveId" clId="{5ADBC52B-900F-4EEB-8930-8CC99ECDCAEF}" dt="2023-12-10T10:55:15.571" v="398" actId="21"/>
          <ac:picMkLst>
            <pc:docMk/>
            <pc:sldMk cId="3889220760" sldId="260"/>
            <ac:picMk id="9" creationId="{9DEFBB5C-ECF6-266B-3133-53282E9E2AC8}"/>
          </ac:picMkLst>
        </pc:picChg>
        <pc:picChg chg="add del">
          <ac:chgData name="Luiza Wronka" userId="f11605662796f561" providerId="LiveId" clId="{5ADBC52B-900F-4EEB-8930-8CC99ECDCAEF}" dt="2023-12-10T10:55:15.571" v="398" actId="21"/>
          <ac:picMkLst>
            <pc:docMk/>
            <pc:sldMk cId="3889220760" sldId="260"/>
            <ac:picMk id="4098" creationId="{DB157B83-4479-95D4-9F9C-06A3657D6ED1}"/>
          </ac:picMkLst>
        </pc:picChg>
        <pc:picChg chg="add mod">
          <ac:chgData name="Luiza Wronka" userId="f11605662796f561" providerId="LiveId" clId="{5ADBC52B-900F-4EEB-8930-8CC99ECDCAEF}" dt="2023-12-10T11:03:35.412" v="663" actId="1076"/>
          <ac:picMkLst>
            <pc:docMk/>
            <pc:sldMk cId="3889220760" sldId="260"/>
            <ac:picMk id="4100" creationId="{BDB0EFBB-FBD3-E036-4E0E-A353BCEE4F19}"/>
          </ac:picMkLst>
        </pc:picChg>
        <pc:picChg chg="add mod">
          <ac:chgData name="Luiza Wronka" userId="f11605662796f561" providerId="LiveId" clId="{5ADBC52B-900F-4EEB-8930-8CC99ECDCAEF}" dt="2023-12-10T11:06:00.291" v="795" actId="1076"/>
          <ac:picMkLst>
            <pc:docMk/>
            <pc:sldMk cId="3889220760" sldId="260"/>
            <ac:picMk id="4102" creationId="{20C000E2-2971-66B3-3ED4-22C306F27118}"/>
          </ac:picMkLst>
        </pc:picChg>
      </pc:sldChg>
      <pc:sldChg chg="addSp delSp modSp add mod">
        <pc:chgData name="Luiza Wronka" userId="f11605662796f561" providerId="LiveId" clId="{5ADBC52B-900F-4EEB-8930-8CC99ECDCAEF}" dt="2023-12-10T12:03:29.785" v="1127" actId="27636"/>
        <pc:sldMkLst>
          <pc:docMk/>
          <pc:sldMk cId="2639944039" sldId="261"/>
        </pc:sldMkLst>
        <pc:spChg chg="add del mod">
          <ac:chgData name="Luiza Wronka" userId="f11605662796f561" providerId="LiveId" clId="{5ADBC52B-900F-4EEB-8930-8CC99ECDCAEF}" dt="2023-12-10T11:39:18.048" v="906" actId="1076"/>
          <ac:spMkLst>
            <pc:docMk/>
            <pc:sldMk cId="2639944039" sldId="261"/>
            <ac:spMk id="2" creationId="{7E061371-845A-AABE-3711-54DB4C248D77}"/>
          </ac:spMkLst>
        </pc:spChg>
        <pc:spChg chg="add del mod">
          <ac:chgData name="Luiza Wronka" userId="f11605662796f561" providerId="LiveId" clId="{5ADBC52B-900F-4EEB-8930-8CC99ECDCAEF}" dt="2023-12-10T11:36:19.608" v="879" actId="21"/>
          <ac:spMkLst>
            <pc:docMk/>
            <pc:sldMk cId="2639944039" sldId="261"/>
            <ac:spMk id="3" creationId="{39271669-0DA4-778B-F8CE-720B241BBB36}"/>
          </ac:spMkLst>
        </pc:spChg>
        <pc:spChg chg="add del mod">
          <ac:chgData name="Luiza Wronka" userId="f11605662796f561" providerId="LiveId" clId="{5ADBC52B-900F-4EEB-8930-8CC99ECDCAEF}" dt="2023-12-10T11:36:40.761" v="888"/>
          <ac:spMkLst>
            <pc:docMk/>
            <pc:sldMk cId="2639944039" sldId="261"/>
            <ac:spMk id="4" creationId="{E67232EB-A2E9-B470-0795-791F03814C9F}"/>
          </ac:spMkLst>
        </pc:spChg>
        <pc:spChg chg="add del mod">
          <ac:chgData name="Luiza Wronka" userId="f11605662796f561" providerId="LiveId" clId="{5ADBC52B-900F-4EEB-8930-8CC99ECDCAEF}" dt="2023-12-10T11:37:32.739" v="895"/>
          <ac:spMkLst>
            <pc:docMk/>
            <pc:sldMk cId="2639944039" sldId="261"/>
            <ac:spMk id="6" creationId="{E2EC121F-09D7-8DF3-9DA8-C273DDD1B4B7}"/>
          </ac:spMkLst>
        </pc:spChg>
        <pc:spChg chg="mod">
          <ac:chgData name="Luiza Wronka" userId="f11605662796f561" providerId="LiveId" clId="{5ADBC52B-900F-4EEB-8930-8CC99ECDCAEF}" dt="2023-12-10T12:03:29.785" v="1127" actId="27636"/>
          <ac:spMkLst>
            <pc:docMk/>
            <pc:sldMk cId="2639944039" sldId="261"/>
            <ac:spMk id="8" creationId="{14FACD55-C981-0503-F4F7-CCE92E9EF387}"/>
          </ac:spMkLst>
        </pc:spChg>
        <pc:spChg chg="add del mod">
          <ac:chgData name="Luiza Wronka" userId="f11605662796f561" providerId="LiveId" clId="{5ADBC52B-900F-4EEB-8930-8CC99ECDCAEF}" dt="2023-12-10T11:39:15.322" v="903" actId="21"/>
          <ac:spMkLst>
            <pc:docMk/>
            <pc:sldMk cId="2639944039" sldId="261"/>
            <ac:spMk id="9" creationId="{18A03071-29AF-25CE-3D31-1291DA28043E}"/>
          </ac:spMkLst>
        </pc:spChg>
        <pc:picChg chg="add del mod">
          <ac:chgData name="Luiza Wronka" userId="f11605662796f561" providerId="LiveId" clId="{5ADBC52B-900F-4EEB-8930-8CC99ECDCAEF}" dt="2023-12-10T11:36:40.761" v="888"/>
          <ac:picMkLst>
            <pc:docMk/>
            <pc:sldMk cId="2639944039" sldId="261"/>
            <ac:picMk id="5" creationId="{694BAB07-4225-F13E-ACDD-6EF9BA96A64F}"/>
          </ac:picMkLst>
        </pc:picChg>
        <pc:picChg chg="add del mod">
          <ac:chgData name="Luiza Wronka" userId="f11605662796f561" providerId="LiveId" clId="{5ADBC52B-900F-4EEB-8930-8CC99ECDCAEF}" dt="2023-12-10T11:37:32.739" v="895"/>
          <ac:picMkLst>
            <pc:docMk/>
            <pc:sldMk cId="2639944039" sldId="261"/>
            <ac:picMk id="7" creationId="{4C7DC592-5D9D-3F4B-8409-25285A043AFB}"/>
          </ac:picMkLst>
        </pc:picChg>
        <pc:picChg chg="del">
          <ac:chgData name="Luiza Wronka" userId="f11605662796f561" providerId="LiveId" clId="{5ADBC52B-900F-4EEB-8930-8CC99ECDCAEF}" dt="2023-12-10T11:25:01.696" v="823" actId="21"/>
          <ac:picMkLst>
            <pc:docMk/>
            <pc:sldMk cId="2639944039" sldId="261"/>
            <ac:picMk id="4100" creationId="{BDB0EFBB-FBD3-E036-4E0E-A353BCEE4F19}"/>
          </ac:picMkLst>
        </pc:picChg>
        <pc:picChg chg="del">
          <ac:chgData name="Luiza Wronka" userId="f11605662796f561" providerId="LiveId" clId="{5ADBC52B-900F-4EEB-8930-8CC99ECDCAEF}" dt="2023-12-10T11:25:05.300" v="824" actId="21"/>
          <ac:picMkLst>
            <pc:docMk/>
            <pc:sldMk cId="2639944039" sldId="261"/>
            <ac:picMk id="4102" creationId="{20C000E2-2971-66B3-3ED4-22C306F27118}"/>
          </ac:picMkLst>
        </pc:picChg>
        <pc:picChg chg="add del mod">
          <ac:chgData name="Luiza Wronka" userId="f11605662796f561" providerId="LiveId" clId="{5ADBC52B-900F-4EEB-8930-8CC99ECDCAEF}" dt="2023-12-10T11:36:20.804" v="881"/>
          <ac:picMkLst>
            <pc:docMk/>
            <pc:sldMk cId="2639944039" sldId="261"/>
            <ac:picMk id="5122" creationId="{2B3B4955-917A-9CA9-A7F1-3D3C24862BB3}"/>
          </ac:picMkLst>
        </pc:picChg>
        <pc:picChg chg="add del mod">
          <ac:chgData name="Luiza Wronka" userId="f11605662796f561" providerId="LiveId" clId="{5ADBC52B-900F-4EEB-8930-8CC99ECDCAEF}" dt="2023-12-10T11:37:33.996" v="897"/>
          <ac:picMkLst>
            <pc:docMk/>
            <pc:sldMk cId="2639944039" sldId="261"/>
            <ac:picMk id="5124" creationId="{64716C74-7501-AFAC-77C7-A2655C358ED3}"/>
          </ac:picMkLst>
        </pc:picChg>
        <pc:picChg chg="add del mod">
          <ac:chgData name="Luiza Wronka" userId="f11605662796f561" providerId="LiveId" clId="{5ADBC52B-900F-4EEB-8930-8CC99ECDCAEF}" dt="2023-12-10T11:40:11.141" v="929" actId="14100"/>
          <ac:picMkLst>
            <pc:docMk/>
            <pc:sldMk cId="2639944039" sldId="261"/>
            <ac:picMk id="5126" creationId="{DFB05C72-129A-CA9C-5FCE-63C44C22293F}"/>
          </ac:picMkLst>
        </pc:picChg>
      </pc:sldChg>
      <pc:sldChg chg="addSp delSp modSp add mod">
        <pc:chgData name="Luiza Wronka" userId="f11605662796f561" providerId="LiveId" clId="{5ADBC52B-900F-4EEB-8930-8CC99ECDCAEF}" dt="2023-12-10T12:03:36.538" v="1128" actId="255"/>
        <pc:sldMkLst>
          <pc:docMk/>
          <pc:sldMk cId="3276017390" sldId="262"/>
        </pc:sldMkLst>
        <pc:spChg chg="mod">
          <ac:chgData name="Luiza Wronka" userId="f11605662796f561" providerId="LiveId" clId="{5ADBC52B-900F-4EEB-8930-8CC99ECDCAEF}" dt="2023-12-10T11:41:40.830" v="931" actId="20577"/>
          <ac:spMkLst>
            <pc:docMk/>
            <pc:sldMk cId="3276017390" sldId="262"/>
            <ac:spMk id="2" creationId="{7E061371-845A-AABE-3711-54DB4C248D77}"/>
          </ac:spMkLst>
        </pc:spChg>
        <pc:spChg chg="mod">
          <ac:chgData name="Luiza Wronka" userId="f11605662796f561" providerId="LiveId" clId="{5ADBC52B-900F-4EEB-8930-8CC99ECDCAEF}" dt="2023-12-10T12:03:36.538" v="1128" actId="255"/>
          <ac:spMkLst>
            <pc:docMk/>
            <pc:sldMk cId="3276017390" sldId="262"/>
            <ac:spMk id="8" creationId="{14FACD55-C981-0503-F4F7-CCE92E9EF387}"/>
          </ac:spMkLst>
        </pc:spChg>
        <pc:picChg chg="del">
          <ac:chgData name="Luiza Wronka" userId="f11605662796f561" providerId="LiveId" clId="{5ADBC52B-900F-4EEB-8930-8CC99ECDCAEF}" dt="2023-12-10T11:45:20.479" v="972" actId="21"/>
          <ac:picMkLst>
            <pc:docMk/>
            <pc:sldMk cId="3276017390" sldId="262"/>
            <ac:picMk id="5126" creationId="{DFB05C72-129A-CA9C-5FCE-63C44C22293F}"/>
          </ac:picMkLst>
        </pc:picChg>
        <pc:picChg chg="add mod">
          <ac:chgData name="Luiza Wronka" userId="f11605662796f561" providerId="LiveId" clId="{5ADBC52B-900F-4EEB-8930-8CC99ECDCAEF}" dt="2023-12-10T11:49:34.088" v="980" actId="1076"/>
          <ac:picMkLst>
            <pc:docMk/>
            <pc:sldMk cId="3276017390" sldId="262"/>
            <ac:picMk id="6146" creationId="{AE0B7439-3ABE-0D78-9554-0EA74C2EED48}"/>
          </ac:picMkLst>
        </pc:picChg>
        <pc:picChg chg="add mod">
          <ac:chgData name="Luiza Wronka" userId="f11605662796f561" providerId="LiveId" clId="{5ADBC52B-900F-4EEB-8930-8CC99ECDCAEF}" dt="2023-12-10T11:49:36.259" v="981" actId="1076"/>
          <ac:picMkLst>
            <pc:docMk/>
            <pc:sldMk cId="3276017390" sldId="262"/>
            <ac:picMk id="6148" creationId="{54D14A41-544E-0D3A-415F-70AD908BC7A1}"/>
          </ac:picMkLst>
        </pc:picChg>
        <pc:picChg chg="add mod">
          <ac:chgData name="Luiza Wronka" userId="f11605662796f561" providerId="LiveId" clId="{5ADBC52B-900F-4EEB-8930-8CC99ECDCAEF}" dt="2023-12-10T11:49:38.063" v="982" actId="1076"/>
          <ac:picMkLst>
            <pc:docMk/>
            <pc:sldMk cId="3276017390" sldId="262"/>
            <ac:picMk id="6150" creationId="{C371573F-872E-0244-3A44-4DC4668B2FCE}"/>
          </ac:picMkLst>
        </pc:picChg>
        <pc:picChg chg="add mod">
          <ac:chgData name="Luiza Wronka" userId="f11605662796f561" providerId="LiveId" clId="{5ADBC52B-900F-4EEB-8930-8CC99ECDCAEF}" dt="2023-12-10T11:49:31.127" v="979" actId="1076"/>
          <ac:picMkLst>
            <pc:docMk/>
            <pc:sldMk cId="3276017390" sldId="262"/>
            <ac:picMk id="6152" creationId="{D87590C8-ADB0-A056-19A4-0D335E1C3EC0}"/>
          </ac:picMkLst>
        </pc:picChg>
      </pc:sldChg>
      <pc:sldChg chg="addSp delSp modSp add mod">
        <pc:chgData name="Luiza Wronka" userId="f11605662796f561" providerId="LiveId" clId="{5ADBC52B-900F-4EEB-8930-8CC99ECDCAEF}" dt="2023-12-10T12:04:06.334" v="1130" actId="1076"/>
        <pc:sldMkLst>
          <pc:docMk/>
          <pc:sldMk cId="2388386449" sldId="263"/>
        </pc:sldMkLst>
        <pc:spChg chg="mod">
          <ac:chgData name="Luiza Wronka" userId="f11605662796f561" providerId="LiveId" clId="{5ADBC52B-900F-4EEB-8930-8CC99ECDCAEF}" dt="2023-12-10T12:04:06.334" v="1130" actId="1076"/>
          <ac:spMkLst>
            <pc:docMk/>
            <pc:sldMk cId="2388386449" sldId="263"/>
            <ac:spMk id="2" creationId="{7E061371-845A-AABE-3711-54DB4C248D77}"/>
          </ac:spMkLst>
        </pc:spChg>
        <pc:spChg chg="add del mod">
          <ac:chgData name="Luiza Wronka" userId="f11605662796f561" providerId="LiveId" clId="{5ADBC52B-900F-4EEB-8930-8CC99ECDCAEF}" dt="2023-12-10T11:58:42.397" v="1041"/>
          <ac:spMkLst>
            <pc:docMk/>
            <pc:sldMk cId="2388386449" sldId="263"/>
            <ac:spMk id="3" creationId="{DA9548EC-ED3B-DC06-1BC8-4CBDDFD475F8}"/>
          </ac:spMkLst>
        </pc:spChg>
        <pc:spChg chg="mod">
          <ac:chgData name="Luiza Wronka" userId="f11605662796f561" providerId="LiveId" clId="{5ADBC52B-900F-4EEB-8930-8CC99ECDCAEF}" dt="2023-12-10T12:03:43.925" v="1129" actId="255"/>
          <ac:spMkLst>
            <pc:docMk/>
            <pc:sldMk cId="2388386449" sldId="263"/>
            <ac:spMk id="8" creationId="{14FACD55-C981-0503-F4F7-CCE92E9EF387}"/>
          </ac:spMkLst>
        </pc:spChg>
        <pc:picChg chg="add del mod">
          <ac:chgData name="Luiza Wronka" userId="f11605662796f561" providerId="LiveId" clId="{5ADBC52B-900F-4EEB-8930-8CC99ECDCAEF}" dt="2023-12-10T11:58:42.397" v="1041"/>
          <ac:picMkLst>
            <pc:docMk/>
            <pc:sldMk cId="2388386449" sldId="263"/>
            <ac:picMk id="4" creationId="{32E01EC3-1FD3-DB46-4E0B-12A89EA3CE08}"/>
          </ac:picMkLst>
        </pc:picChg>
        <pc:picChg chg="add mod">
          <ac:chgData name="Luiza Wronka" userId="f11605662796f561" providerId="LiveId" clId="{5ADBC52B-900F-4EEB-8930-8CC99ECDCAEF}" dt="2023-12-10T12:00:32.815" v="1105"/>
          <ac:picMkLst>
            <pc:docMk/>
            <pc:sldMk cId="2388386449" sldId="263"/>
            <ac:picMk id="5" creationId="{19A3AC49-94D8-FE23-5EE0-97697C75348D}"/>
          </ac:picMkLst>
        </pc:picChg>
        <pc:picChg chg="del">
          <ac:chgData name="Luiza Wronka" userId="f11605662796f561" providerId="LiveId" clId="{5ADBC52B-900F-4EEB-8930-8CC99ECDCAEF}" dt="2023-12-10T11:51:08.049" v="1003" actId="21"/>
          <ac:picMkLst>
            <pc:docMk/>
            <pc:sldMk cId="2388386449" sldId="263"/>
            <ac:picMk id="6146" creationId="{AE0B7439-3ABE-0D78-9554-0EA74C2EED48}"/>
          </ac:picMkLst>
        </pc:picChg>
        <pc:picChg chg="del">
          <ac:chgData name="Luiza Wronka" userId="f11605662796f561" providerId="LiveId" clId="{5ADBC52B-900F-4EEB-8930-8CC99ECDCAEF}" dt="2023-12-10T11:51:03.121" v="1001" actId="21"/>
          <ac:picMkLst>
            <pc:docMk/>
            <pc:sldMk cId="2388386449" sldId="263"/>
            <ac:picMk id="6148" creationId="{54D14A41-544E-0D3A-415F-70AD908BC7A1}"/>
          </ac:picMkLst>
        </pc:picChg>
        <pc:picChg chg="del">
          <ac:chgData name="Luiza Wronka" userId="f11605662796f561" providerId="LiveId" clId="{5ADBC52B-900F-4EEB-8930-8CC99ECDCAEF}" dt="2023-12-10T11:51:05.647" v="1002" actId="21"/>
          <ac:picMkLst>
            <pc:docMk/>
            <pc:sldMk cId="2388386449" sldId="263"/>
            <ac:picMk id="6150" creationId="{C371573F-872E-0244-3A44-4DC4668B2FCE}"/>
          </ac:picMkLst>
        </pc:picChg>
        <pc:picChg chg="del">
          <ac:chgData name="Luiza Wronka" userId="f11605662796f561" providerId="LiveId" clId="{5ADBC52B-900F-4EEB-8930-8CC99ECDCAEF}" dt="2023-12-10T11:51:00.953" v="1000" actId="21"/>
          <ac:picMkLst>
            <pc:docMk/>
            <pc:sldMk cId="2388386449" sldId="263"/>
            <ac:picMk id="6152" creationId="{D87590C8-ADB0-A056-19A4-0D335E1C3EC0}"/>
          </ac:picMkLst>
        </pc:picChg>
        <pc:picChg chg="add del mod">
          <ac:chgData name="Luiza Wronka" userId="f11605662796f561" providerId="LiveId" clId="{5ADBC52B-900F-4EEB-8930-8CC99ECDCAEF}" dt="2023-12-10T12:00:41.810" v="1106" actId="21"/>
          <ac:picMkLst>
            <pc:docMk/>
            <pc:sldMk cId="2388386449" sldId="263"/>
            <ac:picMk id="8194" creationId="{22F907B2-064E-0674-6306-C26B6391BEDD}"/>
          </ac:picMkLst>
        </pc:picChg>
        <pc:picChg chg="add del mod">
          <ac:chgData name="Luiza Wronka" userId="f11605662796f561" providerId="LiveId" clId="{5ADBC52B-900F-4EEB-8930-8CC99ECDCAEF}" dt="2023-12-10T11:59:24.850" v="1046" actId="21"/>
          <ac:picMkLst>
            <pc:docMk/>
            <pc:sldMk cId="2388386449" sldId="263"/>
            <ac:picMk id="8196" creationId="{E9A71580-3336-F42D-F7D5-67E0C389C4DC}"/>
          </ac:picMkLst>
        </pc:picChg>
      </pc:sldChg>
    </pc:docChg>
  </pc:docChgLst>
  <pc:docChgLst>
    <pc:chgData name="Luiza Wronka" userId="f11605662796f561" providerId="LiveId" clId="{982D666E-0599-440D-AF55-90D64B76207A}"/>
    <pc:docChg chg="custSel modSld">
      <pc:chgData name="Luiza Wronka" userId="f11605662796f561" providerId="LiveId" clId="{982D666E-0599-440D-AF55-90D64B76207A}" dt="2023-12-11T07:57:56.851" v="7" actId="6549"/>
      <pc:docMkLst>
        <pc:docMk/>
      </pc:docMkLst>
      <pc:sldChg chg="modSp mod">
        <pc:chgData name="Luiza Wronka" userId="f11605662796f561" providerId="LiveId" clId="{982D666E-0599-440D-AF55-90D64B76207A}" dt="2023-12-11T07:57:56.851" v="7" actId="6549"/>
        <pc:sldMkLst>
          <pc:docMk/>
          <pc:sldMk cId="803236596" sldId="256"/>
        </pc:sldMkLst>
        <pc:spChg chg="mod">
          <ac:chgData name="Luiza Wronka" userId="f11605662796f561" providerId="LiveId" clId="{982D666E-0599-440D-AF55-90D64B76207A}" dt="2023-12-11T07:57:56.851" v="7" actId="6549"/>
          <ac:spMkLst>
            <pc:docMk/>
            <pc:sldMk cId="803236596" sldId="256"/>
            <ac:spMk id="2" creationId="{07E4C120-78A2-5C55-9A20-B798A506EAE7}"/>
          </ac:spMkLst>
        </pc:spChg>
      </pc:sldChg>
      <pc:sldChg chg="modSp mod">
        <pc:chgData name="Luiza Wronka" userId="f11605662796f561" providerId="LiveId" clId="{982D666E-0599-440D-AF55-90D64B76207A}" dt="2023-12-10T14:54:20.907" v="0" actId="20577"/>
        <pc:sldMkLst>
          <pc:docMk/>
          <pc:sldMk cId="3889220760" sldId="260"/>
        </pc:sldMkLst>
        <pc:spChg chg="mod">
          <ac:chgData name="Luiza Wronka" userId="f11605662796f561" providerId="LiveId" clId="{982D666E-0599-440D-AF55-90D64B76207A}" dt="2023-12-10T14:54:20.907" v="0" actId="20577"/>
          <ac:spMkLst>
            <pc:docMk/>
            <pc:sldMk cId="3889220760" sldId="260"/>
            <ac:spMk id="8" creationId="{14FACD55-C981-0503-F4F7-CCE92E9EF387}"/>
          </ac:spMkLst>
        </pc:spChg>
      </pc:sldChg>
      <pc:sldChg chg="modSp mod">
        <pc:chgData name="Luiza Wronka" userId="f11605662796f561" providerId="LiveId" clId="{982D666E-0599-440D-AF55-90D64B76207A}" dt="2023-12-10T14:55:46.979" v="5" actId="27636"/>
        <pc:sldMkLst>
          <pc:docMk/>
          <pc:sldMk cId="2639944039" sldId="261"/>
        </pc:sldMkLst>
        <pc:spChg chg="mod">
          <ac:chgData name="Luiza Wronka" userId="f11605662796f561" providerId="LiveId" clId="{982D666E-0599-440D-AF55-90D64B76207A}" dt="2023-12-10T14:55:46.979" v="5" actId="27636"/>
          <ac:spMkLst>
            <pc:docMk/>
            <pc:sldMk cId="2639944039" sldId="261"/>
            <ac:spMk id="8" creationId="{14FACD55-C981-0503-F4F7-CCE92E9EF387}"/>
          </ac:spMkLst>
        </pc:spChg>
      </pc:sldChg>
      <pc:sldChg chg="modSp mod">
        <pc:chgData name="Luiza Wronka" userId="f11605662796f561" providerId="LiveId" clId="{982D666E-0599-440D-AF55-90D64B76207A}" dt="2023-12-10T14:57:08.433" v="6" actId="20577"/>
        <pc:sldMkLst>
          <pc:docMk/>
          <pc:sldMk cId="2388386449" sldId="263"/>
        </pc:sldMkLst>
        <pc:spChg chg="mod">
          <ac:chgData name="Luiza Wronka" userId="f11605662796f561" providerId="LiveId" clId="{982D666E-0599-440D-AF55-90D64B76207A}" dt="2023-12-10T14:57:08.433" v="6" actId="20577"/>
          <ac:spMkLst>
            <pc:docMk/>
            <pc:sldMk cId="2388386449" sldId="263"/>
            <ac:spMk id="8" creationId="{14FACD55-C981-0503-F4F7-CCE92E9EF38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EC1838D-2EFE-488B-DA4A-AEB308128EC4}"/>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D81BE0B5-41B3-0598-2C1A-275EEDA6F96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B26B46D6-A751-8B9E-9AFF-6A16255F528D}"/>
              </a:ext>
            </a:extLst>
          </p:cNvPr>
          <p:cNvSpPr>
            <a:spLocks noGrp="1"/>
          </p:cNvSpPr>
          <p:nvPr>
            <p:ph type="dt" sz="half" idx="10"/>
          </p:nvPr>
        </p:nvSpPr>
        <p:spPr/>
        <p:txBody>
          <a:bodyPr/>
          <a:lstStyle/>
          <a:p>
            <a:fld id="{151FAC34-DCF6-4B25-AF67-9A7CA8103AB4}" type="datetimeFigureOut">
              <a:rPr lang="pl-PL" smtClean="0"/>
              <a:t>10.12.2023</a:t>
            </a:fld>
            <a:endParaRPr lang="pl-PL"/>
          </a:p>
        </p:txBody>
      </p:sp>
      <p:sp>
        <p:nvSpPr>
          <p:cNvPr id="5" name="Symbol zastępczy stopki 4">
            <a:extLst>
              <a:ext uri="{FF2B5EF4-FFF2-40B4-BE49-F238E27FC236}">
                <a16:creationId xmlns:a16="http://schemas.microsoft.com/office/drawing/2014/main" id="{F22ABE39-0224-20DF-66A1-9703944FFDD4}"/>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FE71641E-489B-BD16-3888-0D4106A0E848}"/>
              </a:ext>
            </a:extLst>
          </p:cNvPr>
          <p:cNvSpPr>
            <a:spLocks noGrp="1"/>
          </p:cNvSpPr>
          <p:nvPr>
            <p:ph type="sldNum" sz="quarter" idx="12"/>
          </p:nvPr>
        </p:nvSpPr>
        <p:spPr/>
        <p:txBody>
          <a:bodyPr/>
          <a:lstStyle/>
          <a:p>
            <a:fld id="{38533A02-C3E9-43A4-8051-8CE69C19B693}" type="slidenum">
              <a:rPr lang="pl-PL" smtClean="0"/>
              <a:t>‹#›</a:t>
            </a:fld>
            <a:endParaRPr lang="pl-PL"/>
          </a:p>
        </p:txBody>
      </p:sp>
    </p:spTree>
    <p:extLst>
      <p:ext uri="{BB962C8B-B14F-4D97-AF65-F5344CB8AC3E}">
        <p14:creationId xmlns:p14="http://schemas.microsoft.com/office/powerpoint/2010/main" val="2690449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D989820-5E18-92F5-9526-B78993BF4105}"/>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380CA47B-3DB1-EC90-A2A0-D43EA7EEEB4A}"/>
              </a:ext>
            </a:extLst>
          </p:cNvPr>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0975A6F0-EBE3-276D-A9BE-BFCE2C546A18}"/>
              </a:ext>
            </a:extLst>
          </p:cNvPr>
          <p:cNvSpPr>
            <a:spLocks noGrp="1"/>
          </p:cNvSpPr>
          <p:nvPr>
            <p:ph type="dt" sz="half" idx="10"/>
          </p:nvPr>
        </p:nvSpPr>
        <p:spPr/>
        <p:txBody>
          <a:bodyPr/>
          <a:lstStyle/>
          <a:p>
            <a:fld id="{151FAC34-DCF6-4B25-AF67-9A7CA8103AB4}" type="datetimeFigureOut">
              <a:rPr lang="pl-PL" smtClean="0"/>
              <a:t>10.12.2023</a:t>
            </a:fld>
            <a:endParaRPr lang="pl-PL"/>
          </a:p>
        </p:txBody>
      </p:sp>
      <p:sp>
        <p:nvSpPr>
          <p:cNvPr id="5" name="Symbol zastępczy stopki 4">
            <a:extLst>
              <a:ext uri="{FF2B5EF4-FFF2-40B4-BE49-F238E27FC236}">
                <a16:creationId xmlns:a16="http://schemas.microsoft.com/office/drawing/2014/main" id="{B3ADBDB7-13E2-49D1-53AA-12AB1AEBC2C6}"/>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C0F22B3C-343E-3D01-189A-74D4CC35EC2D}"/>
              </a:ext>
            </a:extLst>
          </p:cNvPr>
          <p:cNvSpPr>
            <a:spLocks noGrp="1"/>
          </p:cNvSpPr>
          <p:nvPr>
            <p:ph type="sldNum" sz="quarter" idx="12"/>
          </p:nvPr>
        </p:nvSpPr>
        <p:spPr/>
        <p:txBody>
          <a:bodyPr/>
          <a:lstStyle/>
          <a:p>
            <a:fld id="{38533A02-C3E9-43A4-8051-8CE69C19B693}" type="slidenum">
              <a:rPr lang="pl-PL" smtClean="0"/>
              <a:t>‹#›</a:t>
            </a:fld>
            <a:endParaRPr lang="pl-PL"/>
          </a:p>
        </p:txBody>
      </p:sp>
    </p:spTree>
    <p:extLst>
      <p:ext uri="{BB962C8B-B14F-4D97-AF65-F5344CB8AC3E}">
        <p14:creationId xmlns:p14="http://schemas.microsoft.com/office/powerpoint/2010/main" val="1996462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88E20E15-A04D-FF82-F1EA-F95F91566F1A}"/>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5AD38E48-6046-E298-5FBB-D2E8F0FE52B8}"/>
              </a:ext>
            </a:extLst>
          </p:cNvPr>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79036238-4354-842F-18AD-A32B6478A243}"/>
              </a:ext>
            </a:extLst>
          </p:cNvPr>
          <p:cNvSpPr>
            <a:spLocks noGrp="1"/>
          </p:cNvSpPr>
          <p:nvPr>
            <p:ph type="dt" sz="half" idx="10"/>
          </p:nvPr>
        </p:nvSpPr>
        <p:spPr/>
        <p:txBody>
          <a:bodyPr/>
          <a:lstStyle/>
          <a:p>
            <a:fld id="{151FAC34-DCF6-4B25-AF67-9A7CA8103AB4}" type="datetimeFigureOut">
              <a:rPr lang="pl-PL" smtClean="0"/>
              <a:t>10.12.2023</a:t>
            </a:fld>
            <a:endParaRPr lang="pl-PL"/>
          </a:p>
        </p:txBody>
      </p:sp>
      <p:sp>
        <p:nvSpPr>
          <p:cNvPr id="5" name="Symbol zastępczy stopki 4">
            <a:extLst>
              <a:ext uri="{FF2B5EF4-FFF2-40B4-BE49-F238E27FC236}">
                <a16:creationId xmlns:a16="http://schemas.microsoft.com/office/drawing/2014/main" id="{D44D83D3-0085-E2E8-F8E8-657CEBB64856}"/>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AA97D8CF-C161-9931-2C9D-5B39444085E0}"/>
              </a:ext>
            </a:extLst>
          </p:cNvPr>
          <p:cNvSpPr>
            <a:spLocks noGrp="1"/>
          </p:cNvSpPr>
          <p:nvPr>
            <p:ph type="sldNum" sz="quarter" idx="12"/>
          </p:nvPr>
        </p:nvSpPr>
        <p:spPr/>
        <p:txBody>
          <a:bodyPr/>
          <a:lstStyle/>
          <a:p>
            <a:fld id="{38533A02-C3E9-43A4-8051-8CE69C19B693}" type="slidenum">
              <a:rPr lang="pl-PL" smtClean="0"/>
              <a:t>‹#›</a:t>
            </a:fld>
            <a:endParaRPr lang="pl-PL"/>
          </a:p>
        </p:txBody>
      </p:sp>
    </p:spTree>
    <p:extLst>
      <p:ext uri="{BB962C8B-B14F-4D97-AF65-F5344CB8AC3E}">
        <p14:creationId xmlns:p14="http://schemas.microsoft.com/office/powerpoint/2010/main" val="12545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6912899-A1D1-B80B-4E73-0C683987ABEF}"/>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23F91174-BEEE-4EF3-8D1F-A2CAD736F9D0}"/>
              </a:ext>
            </a:extLst>
          </p:cNvPr>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D883827D-8DC4-36EF-CA91-A7A059DEDA6B}"/>
              </a:ext>
            </a:extLst>
          </p:cNvPr>
          <p:cNvSpPr>
            <a:spLocks noGrp="1"/>
          </p:cNvSpPr>
          <p:nvPr>
            <p:ph type="dt" sz="half" idx="10"/>
          </p:nvPr>
        </p:nvSpPr>
        <p:spPr/>
        <p:txBody>
          <a:bodyPr/>
          <a:lstStyle/>
          <a:p>
            <a:fld id="{151FAC34-DCF6-4B25-AF67-9A7CA8103AB4}" type="datetimeFigureOut">
              <a:rPr lang="pl-PL" smtClean="0"/>
              <a:t>10.12.2023</a:t>
            </a:fld>
            <a:endParaRPr lang="pl-PL"/>
          </a:p>
        </p:txBody>
      </p:sp>
      <p:sp>
        <p:nvSpPr>
          <p:cNvPr id="5" name="Symbol zastępczy stopki 4">
            <a:extLst>
              <a:ext uri="{FF2B5EF4-FFF2-40B4-BE49-F238E27FC236}">
                <a16:creationId xmlns:a16="http://schemas.microsoft.com/office/drawing/2014/main" id="{1EAB3BEF-6F85-654B-EE6C-1AB6E4BC96B0}"/>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5654DEA1-5A37-B49E-9A9D-8F63A1A2E2A9}"/>
              </a:ext>
            </a:extLst>
          </p:cNvPr>
          <p:cNvSpPr>
            <a:spLocks noGrp="1"/>
          </p:cNvSpPr>
          <p:nvPr>
            <p:ph type="sldNum" sz="quarter" idx="12"/>
          </p:nvPr>
        </p:nvSpPr>
        <p:spPr/>
        <p:txBody>
          <a:bodyPr/>
          <a:lstStyle/>
          <a:p>
            <a:fld id="{38533A02-C3E9-43A4-8051-8CE69C19B693}" type="slidenum">
              <a:rPr lang="pl-PL" smtClean="0"/>
              <a:t>‹#›</a:t>
            </a:fld>
            <a:endParaRPr lang="pl-PL"/>
          </a:p>
        </p:txBody>
      </p:sp>
    </p:spTree>
    <p:extLst>
      <p:ext uri="{BB962C8B-B14F-4D97-AF65-F5344CB8AC3E}">
        <p14:creationId xmlns:p14="http://schemas.microsoft.com/office/powerpoint/2010/main" val="1930311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04F6AD0-63AB-5FE2-B66D-FBE2BC897DBA}"/>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A1E0CBE8-5DC4-5E87-8948-6FE62B92CF9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a:extLst>
              <a:ext uri="{FF2B5EF4-FFF2-40B4-BE49-F238E27FC236}">
                <a16:creationId xmlns:a16="http://schemas.microsoft.com/office/drawing/2014/main" id="{38F28E75-E8AD-F4EE-DED0-CC7F8CCE767F}"/>
              </a:ext>
            </a:extLst>
          </p:cNvPr>
          <p:cNvSpPr>
            <a:spLocks noGrp="1"/>
          </p:cNvSpPr>
          <p:nvPr>
            <p:ph type="dt" sz="half" idx="10"/>
          </p:nvPr>
        </p:nvSpPr>
        <p:spPr/>
        <p:txBody>
          <a:bodyPr/>
          <a:lstStyle/>
          <a:p>
            <a:fld id="{151FAC34-DCF6-4B25-AF67-9A7CA8103AB4}" type="datetimeFigureOut">
              <a:rPr lang="pl-PL" smtClean="0"/>
              <a:t>10.12.2023</a:t>
            </a:fld>
            <a:endParaRPr lang="pl-PL"/>
          </a:p>
        </p:txBody>
      </p:sp>
      <p:sp>
        <p:nvSpPr>
          <p:cNvPr id="5" name="Symbol zastępczy stopki 4">
            <a:extLst>
              <a:ext uri="{FF2B5EF4-FFF2-40B4-BE49-F238E27FC236}">
                <a16:creationId xmlns:a16="http://schemas.microsoft.com/office/drawing/2014/main" id="{EF9360A4-D140-5D9D-76D1-D976726D0E51}"/>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C9D481F0-BE9B-B353-B873-A80EBF738545}"/>
              </a:ext>
            </a:extLst>
          </p:cNvPr>
          <p:cNvSpPr>
            <a:spLocks noGrp="1"/>
          </p:cNvSpPr>
          <p:nvPr>
            <p:ph type="sldNum" sz="quarter" idx="12"/>
          </p:nvPr>
        </p:nvSpPr>
        <p:spPr/>
        <p:txBody>
          <a:bodyPr/>
          <a:lstStyle/>
          <a:p>
            <a:fld id="{38533A02-C3E9-43A4-8051-8CE69C19B693}" type="slidenum">
              <a:rPr lang="pl-PL" smtClean="0"/>
              <a:t>‹#›</a:t>
            </a:fld>
            <a:endParaRPr lang="pl-PL"/>
          </a:p>
        </p:txBody>
      </p:sp>
    </p:spTree>
    <p:extLst>
      <p:ext uri="{BB962C8B-B14F-4D97-AF65-F5344CB8AC3E}">
        <p14:creationId xmlns:p14="http://schemas.microsoft.com/office/powerpoint/2010/main" val="916633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5DA1CFC-0AF6-7D3D-A5EA-E5CF2E954188}"/>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DD8B9843-607A-5ADB-6CFA-AFECF77D5815}"/>
              </a:ext>
            </a:extLst>
          </p:cNvPr>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13A75269-8231-05BB-F6CA-04425086A54D}"/>
              </a:ext>
            </a:extLst>
          </p:cNvPr>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8E008152-6DC8-3946-1846-B99DB3BD488E}"/>
              </a:ext>
            </a:extLst>
          </p:cNvPr>
          <p:cNvSpPr>
            <a:spLocks noGrp="1"/>
          </p:cNvSpPr>
          <p:nvPr>
            <p:ph type="dt" sz="half" idx="10"/>
          </p:nvPr>
        </p:nvSpPr>
        <p:spPr/>
        <p:txBody>
          <a:bodyPr/>
          <a:lstStyle/>
          <a:p>
            <a:fld id="{151FAC34-DCF6-4B25-AF67-9A7CA8103AB4}" type="datetimeFigureOut">
              <a:rPr lang="pl-PL" smtClean="0"/>
              <a:t>10.12.2023</a:t>
            </a:fld>
            <a:endParaRPr lang="pl-PL"/>
          </a:p>
        </p:txBody>
      </p:sp>
      <p:sp>
        <p:nvSpPr>
          <p:cNvPr id="6" name="Symbol zastępczy stopki 5">
            <a:extLst>
              <a:ext uri="{FF2B5EF4-FFF2-40B4-BE49-F238E27FC236}">
                <a16:creationId xmlns:a16="http://schemas.microsoft.com/office/drawing/2014/main" id="{241FC07B-5C8E-7C42-D31C-7DEE9A991F9D}"/>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5DEC4754-008E-5BA6-417E-31C8B1502BEF}"/>
              </a:ext>
            </a:extLst>
          </p:cNvPr>
          <p:cNvSpPr>
            <a:spLocks noGrp="1"/>
          </p:cNvSpPr>
          <p:nvPr>
            <p:ph type="sldNum" sz="quarter" idx="12"/>
          </p:nvPr>
        </p:nvSpPr>
        <p:spPr/>
        <p:txBody>
          <a:bodyPr/>
          <a:lstStyle/>
          <a:p>
            <a:fld id="{38533A02-C3E9-43A4-8051-8CE69C19B693}" type="slidenum">
              <a:rPr lang="pl-PL" smtClean="0"/>
              <a:t>‹#›</a:t>
            </a:fld>
            <a:endParaRPr lang="pl-PL"/>
          </a:p>
        </p:txBody>
      </p:sp>
    </p:spTree>
    <p:extLst>
      <p:ext uri="{BB962C8B-B14F-4D97-AF65-F5344CB8AC3E}">
        <p14:creationId xmlns:p14="http://schemas.microsoft.com/office/powerpoint/2010/main" val="39256340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C5500F3-0AC5-977A-8B61-4E2EF7B091AF}"/>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E510F975-8F83-1B9A-397F-BD67D8EC3A3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a:extLst>
              <a:ext uri="{FF2B5EF4-FFF2-40B4-BE49-F238E27FC236}">
                <a16:creationId xmlns:a16="http://schemas.microsoft.com/office/drawing/2014/main" id="{4FE1759F-5FAA-5FF1-160B-E88A882C9808}"/>
              </a:ext>
            </a:extLst>
          </p:cNvPr>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B2C23D3E-8DEE-C57C-902B-0EFFAD11A37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a:extLst>
              <a:ext uri="{FF2B5EF4-FFF2-40B4-BE49-F238E27FC236}">
                <a16:creationId xmlns:a16="http://schemas.microsoft.com/office/drawing/2014/main" id="{BC6F601D-E484-54D3-CECA-F81026F253D9}"/>
              </a:ext>
            </a:extLst>
          </p:cNvPr>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3C5428AD-CF95-914C-5B41-B6F25F8B37E0}"/>
              </a:ext>
            </a:extLst>
          </p:cNvPr>
          <p:cNvSpPr>
            <a:spLocks noGrp="1"/>
          </p:cNvSpPr>
          <p:nvPr>
            <p:ph type="dt" sz="half" idx="10"/>
          </p:nvPr>
        </p:nvSpPr>
        <p:spPr/>
        <p:txBody>
          <a:bodyPr/>
          <a:lstStyle/>
          <a:p>
            <a:fld id="{151FAC34-DCF6-4B25-AF67-9A7CA8103AB4}" type="datetimeFigureOut">
              <a:rPr lang="pl-PL" smtClean="0"/>
              <a:t>10.12.2023</a:t>
            </a:fld>
            <a:endParaRPr lang="pl-PL"/>
          </a:p>
        </p:txBody>
      </p:sp>
      <p:sp>
        <p:nvSpPr>
          <p:cNvPr id="8" name="Symbol zastępczy stopki 7">
            <a:extLst>
              <a:ext uri="{FF2B5EF4-FFF2-40B4-BE49-F238E27FC236}">
                <a16:creationId xmlns:a16="http://schemas.microsoft.com/office/drawing/2014/main" id="{3EADDDFD-60C4-DBAC-6DC0-D534E59E8706}"/>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9C645221-6C95-A82F-4DE3-1E0596A391D0}"/>
              </a:ext>
            </a:extLst>
          </p:cNvPr>
          <p:cNvSpPr>
            <a:spLocks noGrp="1"/>
          </p:cNvSpPr>
          <p:nvPr>
            <p:ph type="sldNum" sz="quarter" idx="12"/>
          </p:nvPr>
        </p:nvSpPr>
        <p:spPr/>
        <p:txBody>
          <a:bodyPr/>
          <a:lstStyle/>
          <a:p>
            <a:fld id="{38533A02-C3E9-43A4-8051-8CE69C19B693}" type="slidenum">
              <a:rPr lang="pl-PL" smtClean="0"/>
              <a:t>‹#›</a:t>
            </a:fld>
            <a:endParaRPr lang="pl-PL"/>
          </a:p>
        </p:txBody>
      </p:sp>
    </p:spTree>
    <p:extLst>
      <p:ext uri="{BB962C8B-B14F-4D97-AF65-F5344CB8AC3E}">
        <p14:creationId xmlns:p14="http://schemas.microsoft.com/office/powerpoint/2010/main" val="15630800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AB14406-E0F9-2077-D97B-A8DE7CBA175D}"/>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A476BE59-FFC8-877B-CF1A-631F40BC965D}"/>
              </a:ext>
            </a:extLst>
          </p:cNvPr>
          <p:cNvSpPr>
            <a:spLocks noGrp="1"/>
          </p:cNvSpPr>
          <p:nvPr>
            <p:ph type="dt" sz="half" idx="10"/>
          </p:nvPr>
        </p:nvSpPr>
        <p:spPr/>
        <p:txBody>
          <a:bodyPr/>
          <a:lstStyle/>
          <a:p>
            <a:fld id="{151FAC34-DCF6-4B25-AF67-9A7CA8103AB4}" type="datetimeFigureOut">
              <a:rPr lang="pl-PL" smtClean="0"/>
              <a:t>10.12.2023</a:t>
            </a:fld>
            <a:endParaRPr lang="pl-PL"/>
          </a:p>
        </p:txBody>
      </p:sp>
      <p:sp>
        <p:nvSpPr>
          <p:cNvPr id="4" name="Symbol zastępczy stopki 3">
            <a:extLst>
              <a:ext uri="{FF2B5EF4-FFF2-40B4-BE49-F238E27FC236}">
                <a16:creationId xmlns:a16="http://schemas.microsoft.com/office/drawing/2014/main" id="{F1C816D5-DE15-DD5A-EC90-954F9BEB799A}"/>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FE2A5637-3D25-464E-F843-114A6021EC7B}"/>
              </a:ext>
            </a:extLst>
          </p:cNvPr>
          <p:cNvSpPr>
            <a:spLocks noGrp="1"/>
          </p:cNvSpPr>
          <p:nvPr>
            <p:ph type="sldNum" sz="quarter" idx="12"/>
          </p:nvPr>
        </p:nvSpPr>
        <p:spPr/>
        <p:txBody>
          <a:bodyPr/>
          <a:lstStyle/>
          <a:p>
            <a:fld id="{38533A02-C3E9-43A4-8051-8CE69C19B693}" type="slidenum">
              <a:rPr lang="pl-PL" smtClean="0"/>
              <a:t>‹#›</a:t>
            </a:fld>
            <a:endParaRPr lang="pl-PL"/>
          </a:p>
        </p:txBody>
      </p:sp>
    </p:spTree>
    <p:extLst>
      <p:ext uri="{BB962C8B-B14F-4D97-AF65-F5344CB8AC3E}">
        <p14:creationId xmlns:p14="http://schemas.microsoft.com/office/powerpoint/2010/main" val="20398383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77EF6BB4-D3E2-828F-B335-270214524AEA}"/>
              </a:ext>
            </a:extLst>
          </p:cNvPr>
          <p:cNvSpPr>
            <a:spLocks noGrp="1"/>
          </p:cNvSpPr>
          <p:nvPr>
            <p:ph type="dt" sz="half" idx="10"/>
          </p:nvPr>
        </p:nvSpPr>
        <p:spPr/>
        <p:txBody>
          <a:bodyPr/>
          <a:lstStyle/>
          <a:p>
            <a:fld id="{151FAC34-DCF6-4B25-AF67-9A7CA8103AB4}" type="datetimeFigureOut">
              <a:rPr lang="pl-PL" smtClean="0"/>
              <a:t>10.12.2023</a:t>
            </a:fld>
            <a:endParaRPr lang="pl-PL"/>
          </a:p>
        </p:txBody>
      </p:sp>
      <p:sp>
        <p:nvSpPr>
          <p:cNvPr id="3" name="Symbol zastępczy stopki 2">
            <a:extLst>
              <a:ext uri="{FF2B5EF4-FFF2-40B4-BE49-F238E27FC236}">
                <a16:creationId xmlns:a16="http://schemas.microsoft.com/office/drawing/2014/main" id="{09963301-ADF3-BE97-0D33-65630B29D0D7}"/>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FA001716-4387-BE4C-0BB4-FF280F61D05F}"/>
              </a:ext>
            </a:extLst>
          </p:cNvPr>
          <p:cNvSpPr>
            <a:spLocks noGrp="1"/>
          </p:cNvSpPr>
          <p:nvPr>
            <p:ph type="sldNum" sz="quarter" idx="12"/>
          </p:nvPr>
        </p:nvSpPr>
        <p:spPr/>
        <p:txBody>
          <a:bodyPr/>
          <a:lstStyle/>
          <a:p>
            <a:fld id="{38533A02-C3E9-43A4-8051-8CE69C19B693}" type="slidenum">
              <a:rPr lang="pl-PL" smtClean="0"/>
              <a:t>‹#›</a:t>
            </a:fld>
            <a:endParaRPr lang="pl-PL"/>
          </a:p>
        </p:txBody>
      </p:sp>
    </p:spTree>
    <p:extLst>
      <p:ext uri="{BB962C8B-B14F-4D97-AF65-F5344CB8AC3E}">
        <p14:creationId xmlns:p14="http://schemas.microsoft.com/office/powerpoint/2010/main" val="2322487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2B6DB6C-D957-7C30-19FF-1BED41F7A25A}"/>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54A6E953-12B0-1AFA-5B91-D365F0E9181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3709B472-E3BE-5ABC-D740-31A9133B8E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F6270750-1D29-8614-1D98-67612842302D}"/>
              </a:ext>
            </a:extLst>
          </p:cNvPr>
          <p:cNvSpPr>
            <a:spLocks noGrp="1"/>
          </p:cNvSpPr>
          <p:nvPr>
            <p:ph type="dt" sz="half" idx="10"/>
          </p:nvPr>
        </p:nvSpPr>
        <p:spPr/>
        <p:txBody>
          <a:bodyPr/>
          <a:lstStyle/>
          <a:p>
            <a:fld id="{151FAC34-DCF6-4B25-AF67-9A7CA8103AB4}" type="datetimeFigureOut">
              <a:rPr lang="pl-PL" smtClean="0"/>
              <a:t>10.12.2023</a:t>
            </a:fld>
            <a:endParaRPr lang="pl-PL"/>
          </a:p>
        </p:txBody>
      </p:sp>
      <p:sp>
        <p:nvSpPr>
          <p:cNvPr id="6" name="Symbol zastępczy stopki 5">
            <a:extLst>
              <a:ext uri="{FF2B5EF4-FFF2-40B4-BE49-F238E27FC236}">
                <a16:creationId xmlns:a16="http://schemas.microsoft.com/office/drawing/2014/main" id="{1ABB270A-EB38-1198-00C2-DDF450CFE21C}"/>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C285C56B-DA65-4C8C-7B00-2F49743AA16E}"/>
              </a:ext>
            </a:extLst>
          </p:cNvPr>
          <p:cNvSpPr>
            <a:spLocks noGrp="1"/>
          </p:cNvSpPr>
          <p:nvPr>
            <p:ph type="sldNum" sz="quarter" idx="12"/>
          </p:nvPr>
        </p:nvSpPr>
        <p:spPr/>
        <p:txBody>
          <a:bodyPr/>
          <a:lstStyle/>
          <a:p>
            <a:fld id="{38533A02-C3E9-43A4-8051-8CE69C19B693}" type="slidenum">
              <a:rPr lang="pl-PL" smtClean="0"/>
              <a:t>‹#›</a:t>
            </a:fld>
            <a:endParaRPr lang="pl-PL"/>
          </a:p>
        </p:txBody>
      </p:sp>
    </p:spTree>
    <p:extLst>
      <p:ext uri="{BB962C8B-B14F-4D97-AF65-F5344CB8AC3E}">
        <p14:creationId xmlns:p14="http://schemas.microsoft.com/office/powerpoint/2010/main" val="40730327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5AA08CD-0567-5020-E00B-FF8065BA1CA1}"/>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68B8753D-D4FD-2536-D869-7CF3C3C0CFA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EED196C5-84F3-C2EC-FB10-1942E1BBF6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E85BBB38-D852-AA5E-F446-8B0F4F1579B3}"/>
              </a:ext>
            </a:extLst>
          </p:cNvPr>
          <p:cNvSpPr>
            <a:spLocks noGrp="1"/>
          </p:cNvSpPr>
          <p:nvPr>
            <p:ph type="dt" sz="half" idx="10"/>
          </p:nvPr>
        </p:nvSpPr>
        <p:spPr/>
        <p:txBody>
          <a:bodyPr/>
          <a:lstStyle/>
          <a:p>
            <a:fld id="{151FAC34-DCF6-4B25-AF67-9A7CA8103AB4}" type="datetimeFigureOut">
              <a:rPr lang="pl-PL" smtClean="0"/>
              <a:t>10.12.2023</a:t>
            </a:fld>
            <a:endParaRPr lang="pl-PL"/>
          </a:p>
        </p:txBody>
      </p:sp>
      <p:sp>
        <p:nvSpPr>
          <p:cNvPr id="6" name="Symbol zastępczy stopki 5">
            <a:extLst>
              <a:ext uri="{FF2B5EF4-FFF2-40B4-BE49-F238E27FC236}">
                <a16:creationId xmlns:a16="http://schemas.microsoft.com/office/drawing/2014/main" id="{989AEAD5-D2AE-FD0A-EA33-B9F18B8BF563}"/>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3934D8D3-7853-F507-6FCE-8726063A350A}"/>
              </a:ext>
            </a:extLst>
          </p:cNvPr>
          <p:cNvSpPr>
            <a:spLocks noGrp="1"/>
          </p:cNvSpPr>
          <p:nvPr>
            <p:ph type="sldNum" sz="quarter" idx="12"/>
          </p:nvPr>
        </p:nvSpPr>
        <p:spPr/>
        <p:txBody>
          <a:bodyPr/>
          <a:lstStyle/>
          <a:p>
            <a:fld id="{38533A02-C3E9-43A4-8051-8CE69C19B693}" type="slidenum">
              <a:rPr lang="pl-PL" smtClean="0"/>
              <a:t>‹#›</a:t>
            </a:fld>
            <a:endParaRPr lang="pl-PL"/>
          </a:p>
        </p:txBody>
      </p:sp>
    </p:spTree>
    <p:extLst>
      <p:ext uri="{BB962C8B-B14F-4D97-AF65-F5344CB8AC3E}">
        <p14:creationId xmlns:p14="http://schemas.microsoft.com/office/powerpoint/2010/main" val="26585032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5DB11996-D896-4CB8-C456-529C0560B65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1E197509-B42C-7857-3864-0F624EEEB50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35A5243F-883B-CABF-B332-2E968184210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1FAC34-DCF6-4B25-AF67-9A7CA8103AB4}" type="datetimeFigureOut">
              <a:rPr lang="pl-PL" smtClean="0"/>
              <a:t>10.12.2023</a:t>
            </a:fld>
            <a:endParaRPr lang="pl-PL"/>
          </a:p>
        </p:txBody>
      </p:sp>
      <p:sp>
        <p:nvSpPr>
          <p:cNvPr id="5" name="Symbol zastępczy stopki 4">
            <a:extLst>
              <a:ext uri="{FF2B5EF4-FFF2-40B4-BE49-F238E27FC236}">
                <a16:creationId xmlns:a16="http://schemas.microsoft.com/office/drawing/2014/main" id="{C5DF6AFC-5FE9-6D34-9E9D-780E5621469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B6D00374-B067-0632-DA1F-3BEA291F0F6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533A02-C3E9-43A4-8051-8CE69C19B693}" type="slidenum">
              <a:rPr lang="pl-PL" smtClean="0"/>
              <a:t>‹#›</a:t>
            </a:fld>
            <a:endParaRPr lang="pl-PL"/>
          </a:p>
        </p:txBody>
      </p:sp>
    </p:spTree>
    <p:extLst>
      <p:ext uri="{BB962C8B-B14F-4D97-AF65-F5344CB8AC3E}">
        <p14:creationId xmlns:p14="http://schemas.microsoft.com/office/powerpoint/2010/main" val="23396781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7E4C120-78A2-5C55-9A20-B798A506EAE7}"/>
              </a:ext>
            </a:extLst>
          </p:cNvPr>
          <p:cNvSpPr>
            <a:spLocks noGrp="1"/>
          </p:cNvSpPr>
          <p:nvPr>
            <p:ph type="ctrTitle"/>
          </p:nvPr>
        </p:nvSpPr>
        <p:spPr>
          <a:xfrm>
            <a:off x="1524000" y="576072"/>
            <a:ext cx="9430512" cy="5093208"/>
          </a:xfrm>
        </p:spPr>
        <p:txBody>
          <a:bodyPr anchor="ctr">
            <a:normAutofit/>
          </a:bodyPr>
          <a:lstStyle/>
          <a:p>
            <a:pPr>
              <a:spcBef>
                <a:spcPts val="3600"/>
              </a:spcBef>
              <a:spcAft>
                <a:spcPts val="3000"/>
              </a:spcAft>
            </a:pPr>
            <a:r>
              <a:rPr lang="pl-PL" kern="100">
                <a:ln>
                  <a:noFill/>
                </a:ln>
                <a:solidFill>
                  <a:srgbClr val="4472C4"/>
                </a:solidFill>
                <a:effectLst>
                  <a:outerShdw blurRad="38100" dist="25400" dir="5400000" algn="ctr">
                    <a:srgbClr val="6E747A">
                      <a:alpha val="43000"/>
                    </a:srgbClr>
                  </a:outerShdw>
                </a:effectLst>
                <a:latin typeface="Times New Roman" panose="02020603050405020304" pitchFamily="18" charset="0"/>
                <a:ea typeface="Calibri" panose="020F0502020204030204" pitchFamily="34" charset="0"/>
                <a:cs typeface="Times New Roman" panose="02020603050405020304" pitchFamily="18" charset="0"/>
              </a:rPr>
              <a:t>PROPOZYCJA ZABAW</a:t>
            </a:r>
            <a:br>
              <a:rPr lang="pl-PL" kern="100">
                <a:ln>
                  <a:noFill/>
                </a:ln>
                <a:solidFill>
                  <a:srgbClr val="4472C4"/>
                </a:solidFill>
                <a:effectLst>
                  <a:outerShdw blurRad="38100" dist="25400" dir="5400000" algn="ctr">
                    <a:srgbClr val="6E747A">
                      <a:alpha val="43000"/>
                    </a:srgbClr>
                  </a:outerShdw>
                </a:effectLst>
                <a:latin typeface="Times New Roman" panose="02020603050405020304" pitchFamily="18" charset="0"/>
                <a:ea typeface="Calibri" panose="020F0502020204030204" pitchFamily="34" charset="0"/>
                <a:cs typeface="Times New Roman" panose="02020603050405020304" pitchFamily="18" charset="0"/>
              </a:rPr>
            </a:br>
            <a:br>
              <a:rPr lang="pl-PL" sz="4000" kern="10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br>
            <a:endParaRPr lang="pl-PL" sz="4000">
              <a:latin typeface="Times New Roman" panose="02020603050405020304" pitchFamily="18" charset="0"/>
              <a:cs typeface="Times New Roman" panose="02020603050405020304" pitchFamily="18" charset="0"/>
            </a:endParaRPr>
          </a:p>
        </p:txBody>
      </p:sp>
      <p:pic>
        <p:nvPicPr>
          <p:cNvPr id="4" name="Picture 2" descr="Elektryczny pociąg do jeżdżenia dla dzieci z torem">
            <a:extLst>
              <a:ext uri="{FF2B5EF4-FFF2-40B4-BE49-F238E27FC236}">
                <a16:creationId xmlns:a16="http://schemas.microsoft.com/office/drawing/2014/main" id="{38BFFA03-D137-712B-27B8-CD3AA7A7F1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3690" y="576072"/>
            <a:ext cx="1327595" cy="132759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Balony zestaw 8 sztuk urodziny pokemon pikachu iii 4.3 a - Hopki.pl">
            <a:extLst>
              <a:ext uri="{FF2B5EF4-FFF2-40B4-BE49-F238E27FC236}">
                <a16:creationId xmlns:a16="http://schemas.microsoft.com/office/drawing/2014/main" id="{9BB27E21-AB49-F33F-37F8-6A1F394B423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33560" y="4151376"/>
            <a:ext cx="1944000" cy="194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32365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E061371-845A-AABE-3711-54DB4C248D77}"/>
              </a:ext>
            </a:extLst>
          </p:cNvPr>
          <p:cNvSpPr>
            <a:spLocks noGrp="1"/>
          </p:cNvSpPr>
          <p:nvPr>
            <p:ph type="title"/>
          </p:nvPr>
        </p:nvSpPr>
        <p:spPr>
          <a:xfrm>
            <a:off x="838200" y="786581"/>
            <a:ext cx="10515600" cy="875071"/>
          </a:xfrm>
        </p:spPr>
        <p:txBody>
          <a:bodyPr>
            <a:normAutofit/>
          </a:bodyPr>
          <a:lstStyle/>
          <a:p>
            <a:pPr algn="ctr"/>
            <a:r>
              <a:rPr lang="pl-PL" sz="2800" b="1" kern="100">
                <a:solidFill>
                  <a:srgbClr val="2F5496"/>
                </a:solidFill>
                <a:effectLst/>
                <a:latin typeface="Times New Roman" panose="02020603050405020304" pitchFamily="18" charset="0"/>
                <a:ea typeface="Arial" panose="020B0604020202020204" pitchFamily="34" charset="0"/>
                <a:cs typeface="Times New Roman" panose="02020603050405020304" pitchFamily="18" charset="0"/>
              </a:rPr>
              <a:t>ZABAWA NR 1</a:t>
            </a:r>
            <a:br>
              <a:rPr lang="pl-PL" sz="2800" b="1" kern="10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br>
            <a:endParaRPr lang="pl-PL" sz="2800" b="1">
              <a:latin typeface="Times New Roman" panose="02020603050405020304" pitchFamily="18" charset="0"/>
              <a:cs typeface="Times New Roman" panose="02020603050405020304" pitchFamily="18" charset="0"/>
            </a:endParaRPr>
          </a:p>
        </p:txBody>
      </p:sp>
      <p:sp>
        <p:nvSpPr>
          <p:cNvPr id="8" name="Symbol zastępczy zawartości 2">
            <a:extLst>
              <a:ext uri="{FF2B5EF4-FFF2-40B4-BE49-F238E27FC236}">
                <a16:creationId xmlns:a16="http://schemas.microsoft.com/office/drawing/2014/main" id="{14FACD55-C981-0503-F4F7-CCE92E9EF387}"/>
              </a:ext>
            </a:extLst>
          </p:cNvPr>
          <p:cNvSpPr txBox="1">
            <a:spLocks/>
          </p:cNvSpPr>
          <p:nvPr/>
        </p:nvSpPr>
        <p:spPr>
          <a:xfrm>
            <a:off x="416543" y="1406013"/>
            <a:ext cx="11358913" cy="4665406"/>
          </a:xfrm>
          <a:prstGeom prst="rect">
            <a:avLst/>
          </a:prstGeom>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7000"/>
              </a:lnSpc>
              <a:spcAft>
                <a:spcPts val="725"/>
              </a:spcAft>
              <a:buFont typeface="Arial" panose="020B0604020202020204" pitchFamily="34" charset="0"/>
              <a:buNone/>
            </a:pPr>
            <a:r>
              <a:rPr lang="pl-PL" sz="3100" b="1" kern="100">
                <a:solidFill>
                  <a:srgbClr val="0070C0"/>
                </a:solidFill>
                <a:latin typeface="Times New Roman" panose="02020603050405020304" pitchFamily="18" charset="0"/>
                <a:ea typeface="Arial" panose="020B0604020202020204" pitchFamily="34" charset="0"/>
                <a:cs typeface="Times New Roman" panose="02020603050405020304" pitchFamily="18" charset="0"/>
              </a:rPr>
              <a:t>POCIĄG EMOCJI </a:t>
            </a:r>
          </a:p>
          <a:p>
            <a:pPr marL="0" indent="0">
              <a:lnSpc>
                <a:spcPct val="107000"/>
              </a:lnSpc>
              <a:spcAft>
                <a:spcPts val="660"/>
              </a:spcAft>
              <a:buFont typeface="Arial" panose="020B0604020202020204" pitchFamily="34" charset="0"/>
              <a:buNone/>
            </a:pPr>
            <a:r>
              <a:rPr lang="pl-PL" sz="2900" b="1" kern="100">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POMOCE DYDAKTYCZNE: BRAK </a:t>
            </a:r>
            <a:r>
              <a:rPr lang="pl-PL" sz="2900" kern="100">
                <a:solidFill>
                  <a:schemeClr val="accent1"/>
                </a:solidFill>
                <a:latin typeface="Times New Roman" panose="02020603050405020304" pitchFamily="18" charset="0"/>
                <a:ea typeface="Arial" panose="020B0604020202020204" pitchFamily="34" charset="0"/>
                <a:cs typeface="Times New Roman" panose="02020603050405020304" pitchFamily="18" charset="0"/>
              </a:rPr>
              <a:t> </a:t>
            </a:r>
            <a:endParaRPr lang="pl-PL" sz="2900" b="1" kern="100">
              <a:solidFill>
                <a:schemeClr val="accent1"/>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2000"/>
              </a:lnSpc>
              <a:spcAft>
                <a:spcPts val="605"/>
              </a:spcAft>
              <a:buFont typeface="Wingdings" panose="05000000000000000000" pitchFamily="2" charset="2"/>
              <a:buChar char="q"/>
            </a:pPr>
            <a:r>
              <a:rPr lang="pl-PL" b="1" kern="100">
                <a:solidFill>
                  <a:schemeClr val="accent1"/>
                </a:solidFill>
                <a:latin typeface="Times New Roman" panose="02020603050405020304" pitchFamily="18" charset="0"/>
                <a:ea typeface="Calibri" panose="020F0502020204030204" pitchFamily="34" charset="0"/>
              </a:rPr>
              <a:t>PRZEBIEG ZABAWY:</a:t>
            </a:r>
          </a:p>
          <a:p>
            <a:pPr marL="0" indent="0" algn="just">
              <a:lnSpc>
                <a:spcPct val="112000"/>
              </a:lnSpc>
              <a:spcAft>
                <a:spcPts val="605"/>
              </a:spcAft>
              <a:buFont typeface="Arial" panose="020B0604020202020204" pitchFamily="34" charset="0"/>
              <a:buNone/>
            </a:pPr>
            <a:r>
              <a:rPr lang="pl-PL" sz="2600" kern="10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Prosimy wszystkie dzieci, żeby ustawiły się jedno za drugim i udawały pociąg. Jak tylko dzieci zaangażują się </a:t>
            </a:r>
            <a:br>
              <a:rPr lang="pl-PL" sz="2600" kern="10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pl-PL" sz="2600" kern="100">
                <a:solidFill>
                  <a:srgbClr val="000000"/>
                </a:solidFill>
                <a:latin typeface="Times New Roman" panose="02020603050405020304" pitchFamily="18" charset="0"/>
                <a:ea typeface="Calibri" panose="020F0502020204030204" pitchFamily="34" charset="0"/>
                <a:cs typeface="Times New Roman" panose="02020603050405020304" pitchFamily="18" charset="0"/>
              </a:rPr>
              <a:t>w udawanie pociągu to oznajmiamy, że nasz pociąg dojechał do krainy złości, tutaj ludzie chodzą obrażeni, są źli </a:t>
            </a:r>
            <a:br>
              <a:rPr lang="pl-PL" sz="2600" kern="10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pl-PL" sz="2600" kern="10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 zagniewani, tupią nogami, zaciskają dłonie w pięści i krzyczą. Dzieci mają dowolność w odzwierciedlaniu tej krainy, mogą całkowicie wyrazić siebie  w danej emocji. Następnie pociąg rusza dalej i zatrzymuje się w krainie smutku. </a:t>
            </a:r>
            <a:br>
              <a:rPr lang="pl-PL" sz="2600" kern="10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pl-PL" sz="2600" kern="10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Tutaj ludzie chodzą markotni, płaczą. Dzieci mogą udawać, że płaczą, pocierają rączkami oczka, mają spuszczoną głowę. Na końcu pociąg rusza do krainy radości, gdzie ludzie są zawsze uśmiechnięci, życzliwi i pomocni wobec siebie, witają się z nami serdecznie. Tutaj całkowita euforia dzieci i dowolność okazywania emocji radości. </a:t>
            </a:r>
            <a:endParaRPr lang="pl-PL" sz="2600" kern="100">
              <a:solidFill>
                <a:srgbClr val="000000"/>
              </a:solidFill>
              <a:latin typeface="Times New Roman" panose="02020603050405020304" pitchFamily="18" charset="0"/>
              <a:ea typeface="Arial" panose="020B0604020202020204" pitchFamily="34" charset="0"/>
              <a:cs typeface="Times New Roman" panose="02020603050405020304" pitchFamily="18" charset="0"/>
            </a:endParaRPr>
          </a:p>
          <a:p>
            <a:pPr>
              <a:lnSpc>
                <a:spcPct val="112000"/>
              </a:lnSpc>
              <a:spcAft>
                <a:spcPts val="540"/>
              </a:spcAft>
              <a:buFont typeface="Wingdings" panose="05000000000000000000" pitchFamily="2" charset="2"/>
              <a:buChar char="q"/>
            </a:pPr>
            <a:r>
              <a:rPr lang="pl-PL" b="1" u="sng" kern="100">
                <a:solidFill>
                  <a:schemeClr val="accent1"/>
                </a:solidFill>
                <a:uFill>
                  <a:solidFill>
                    <a:srgbClr val="000000"/>
                  </a:solidFill>
                </a:uFill>
                <a:latin typeface="Times New Roman" panose="02020603050405020304" pitchFamily="18" charset="0"/>
                <a:ea typeface="Calibri" panose="020F0502020204030204" pitchFamily="34" charset="0"/>
              </a:rPr>
              <a:t>PROPOZYCJA MOŻLIWA DO REALIZACJI</a:t>
            </a:r>
            <a:r>
              <a:rPr lang="pl-PL" kern="100">
                <a:solidFill>
                  <a:schemeClr val="accent1"/>
                </a:solidFill>
                <a:latin typeface="Times New Roman" panose="02020603050405020304" pitchFamily="18" charset="0"/>
                <a:ea typeface="Calibri" panose="020F0502020204030204" pitchFamily="34" charset="0"/>
              </a:rPr>
              <a:t>: </a:t>
            </a:r>
            <a:r>
              <a:rPr lang="pl-PL" kern="100">
                <a:solidFill>
                  <a:srgbClr val="000000"/>
                </a:solidFill>
                <a:latin typeface="Times New Roman" panose="02020603050405020304" pitchFamily="18" charset="0"/>
                <a:ea typeface="Calibri" panose="020F0502020204030204" pitchFamily="34" charset="0"/>
              </a:rPr>
              <a:t>Możemy zapytać dzieci, w której krainie podobało im się najbardziej i dlaczego? </a:t>
            </a:r>
            <a:r>
              <a:rPr lang="pl-PL" kern="100">
                <a:solidFill>
                  <a:srgbClr val="000000"/>
                </a:solidFill>
                <a:latin typeface="Times New Roman" panose="02020603050405020304" pitchFamily="18" charset="0"/>
                <a:ea typeface="Arial" panose="020B0604020202020204" pitchFamily="34" charset="0"/>
              </a:rPr>
              <a:t> </a:t>
            </a:r>
            <a:endParaRPr lang="pl-PL" kern="100">
              <a:solidFill>
                <a:srgbClr val="000000"/>
              </a:solidFill>
              <a:latin typeface="Arial" panose="020B0604020202020204" pitchFamily="34" charset="0"/>
              <a:ea typeface="Arial" panose="020B0604020202020204" pitchFamily="34" charset="0"/>
            </a:endParaRPr>
          </a:p>
          <a:p>
            <a:endParaRPr lang="pl-PL"/>
          </a:p>
        </p:txBody>
      </p:sp>
      <p:pic>
        <p:nvPicPr>
          <p:cNvPr id="9" name="Picture 6" descr="Naklejka Pociąg z dziećmi - PIXERS.PL">
            <a:extLst>
              <a:ext uri="{FF2B5EF4-FFF2-40B4-BE49-F238E27FC236}">
                <a16:creationId xmlns:a16="http://schemas.microsoft.com/office/drawing/2014/main" id="{9DEFBB5C-ECF6-266B-3133-53282E9E2AC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10385851" y="462115"/>
            <a:ext cx="1273494" cy="8750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50420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E061371-845A-AABE-3711-54DB4C248D77}"/>
              </a:ext>
            </a:extLst>
          </p:cNvPr>
          <p:cNvSpPr>
            <a:spLocks noGrp="1"/>
          </p:cNvSpPr>
          <p:nvPr>
            <p:ph type="title"/>
          </p:nvPr>
        </p:nvSpPr>
        <p:spPr>
          <a:xfrm>
            <a:off x="838200" y="786581"/>
            <a:ext cx="10515600" cy="875071"/>
          </a:xfrm>
        </p:spPr>
        <p:txBody>
          <a:bodyPr>
            <a:normAutofit/>
          </a:bodyPr>
          <a:lstStyle/>
          <a:p>
            <a:pPr algn="ctr"/>
            <a:r>
              <a:rPr lang="pl-PL" sz="2800" b="1" kern="100">
                <a:solidFill>
                  <a:srgbClr val="2F5496"/>
                </a:solidFill>
                <a:effectLst/>
                <a:latin typeface="Times New Roman" panose="02020603050405020304" pitchFamily="18" charset="0"/>
                <a:ea typeface="Arial" panose="020B0604020202020204" pitchFamily="34" charset="0"/>
                <a:cs typeface="Times New Roman" panose="02020603050405020304" pitchFamily="18" charset="0"/>
              </a:rPr>
              <a:t>ZABAWA NR 2</a:t>
            </a:r>
            <a:br>
              <a:rPr lang="pl-PL" sz="2800" b="1" kern="10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br>
            <a:endParaRPr lang="pl-PL" sz="2800" b="1">
              <a:latin typeface="Times New Roman" panose="02020603050405020304" pitchFamily="18" charset="0"/>
              <a:cs typeface="Times New Roman" panose="02020603050405020304" pitchFamily="18" charset="0"/>
            </a:endParaRPr>
          </a:p>
        </p:txBody>
      </p:sp>
      <p:sp>
        <p:nvSpPr>
          <p:cNvPr id="8" name="Symbol zastępczy zawartości 2">
            <a:extLst>
              <a:ext uri="{FF2B5EF4-FFF2-40B4-BE49-F238E27FC236}">
                <a16:creationId xmlns:a16="http://schemas.microsoft.com/office/drawing/2014/main" id="{14FACD55-C981-0503-F4F7-CCE92E9EF387}"/>
              </a:ext>
            </a:extLst>
          </p:cNvPr>
          <p:cNvSpPr txBox="1">
            <a:spLocks/>
          </p:cNvSpPr>
          <p:nvPr/>
        </p:nvSpPr>
        <p:spPr>
          <a:xfrm>
            <a:off x="411480" y="1406013"/>
            <a:ext cx="11505217" cy="4665406"/>
          </a:xfrm>
          <a:prstGeom prst="rect">
            <a:avLst/>
          </a:prstGeom>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7000"/>
              </a:lnSpc>
              <a:spcAft>
                <a:spcPts val="725"/>
              </a:spcAft>
              <a:buFont typeface="Arial" panose="020B0604020202020204" pitchFamily="34" charset="0"/>
              <a:buNone/>
            </a:pPr>
            <a:r>
              <a:rPr lang="pl-PL" sz="3100" b="1" kern="100">
                <a:solidFill>
                  <a:srgbClr val="0070C0"/>
                </a:solidFill>
                <a:latin typeface="Times New Roman" panose="02020603050405020304" pitchFamily="18" charset="0"/>
                <a:ea typeface="Arial" panose="020B0604020202020204" pitchFamily="34" charset="0"/>
                <a:cs typeface="Times New Roman" panose="02020603050405020304" pitchFamily="18" charset="0"/>
              </a:rPr>
              <a:t>JAK DZIAŁA ZŁOŚĆ</a:t>
            </a:r>
          </a:p>
          <a:p>
            <a:pPr marL="0" indent="0">
              <a:lnSpc>
                <a:spcPct val="107000"/>
              </a:lnSpc>
              <a:spcAft>
                <a:spcPts val="660"/>
              </a:spcAft>
              <a:buNone/>
            </a:pPr>
            <a:r>
              <a:rPr lang="pl-PL" sz="2900" b="1" kern="100">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POMOCE DYDAKTYCZNE</a:t>
            </a:r>
            <a:r>
              <a:rPr lang="pl-PL" sz="2300" b="1" kern="100">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 </a:t>
            </a:r>
            <a:r>
              <a:rPr lang="pl-PL" sz="2300" kern="10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balon dla prowadzącego + wycięte z kolorowego papieru baloniki (wielkości kartki A4) </a:t>
            </a:r>
            <a:endParaRPr lang="pl-PL" sz="2300" b="1" kern="100">
              <a:solidFill>
                <a:schemeClr val="accent1"/>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2000"/>
              </a:lnSpc>
              <a:spcAft>
                <a:spcPts val="605"/>
              </a:spcAft>
              <a:buFont typeface="Wingdings" panose="05000000000000000000" pitchFamily="2" charset="2"/>
              <a:buChar char="q"/>
            </a:pPr>
            <a:r>
              <a:rPr lang="pl-PL" b="1" kern="100">
                <a:solidFill>
                  <a:schemeClr val="accent1"/>
                </a:solidFill>
                <a:latin typeface="Times New Roman" panose="02020603050405020304" pitchFamily="18" charset="0"/>
                <a:ea typeface="Calibri" panose="020F0502020204030204" pitchFamily="34" charset="0"/>
              </a:rPr>
              <a:t>PRZEBIEG ZABAWY:</a:t>
            </a:r>
          </a:p>
          <a:p>
            <a:pPr marL="0" indent="0" algn="just">
              <a:lnSpc>
                <a:spcPct val="112000"/>
              </a:lnSpc>
              <a:spcAft>
                <a:spcPts val="605"/>
              </a:spcAft>
              <a:buNone/>
            </a:pPr>
            <a:r>
              <a:rPr lang="pl-PL" kern="100">
                <a:latin typeface="Times New Roman" panose="02020603050405020304" pitchFamily="18" charset="0"/>
                <a:ea typeface="Calibri" panose="020F0502020204030204" pitchFamily="34" charset="0"/>
              </a:rPr>
              <a:t>Bierzemy jeden z balonów i pokazujemy dzieciom jak działa złość. Mówimy o kilku denerwujących sytuacjach z dnia codziennego i za każdym razem odrobine nadmuchujemy balon (np. gdy rano wstaniemy </a:t>
            </a:r>
            <a:br>
              <a:rPr lang="pl-PL" kern="100">
                <a:latin typeface="Times New Roman" panose="02020603050405020304" pitchFamily="18" charset="0"/>
                <a:ea typeface="Calibri" panose="020F0502020204030204" pitchFamily="34" charset="0"/>
              </a:rPr>
            </a:br>
            <a:r>
              <a:rPr lang="pl-PL" kern="100">
                <a:latin typeface="Times New Roman" panose="02020603050405020304" pitchFamily="18" charset="0"/>
                <a:ea typeface="Calibri" panose="020F0502020204030204" pitchFamily="34" charset="0"/>
              </a:rPr>
              <a:t>i okaże się, że za oknem jest brzydka pogoda (dmuchamy), gdy podczas śniadania pokłócimy się z bratem lub siostrą (dmuchamy), gdy w przedszkolu ktoś zabierze nam ulubiona zabawkę (dmuchamy)).  Gdy balon jest już dość mocno nadmuchany pytamy co się stanie, gdy będziemy dmuchać jeszcze bardziej (balon pęknie) oraz co możemy zrobić, żeby tak się nie stało (wypuścić powietrze) – następnie rozmawiamy </a:t>
            </a:r>
            <a:br>
              <a:rPr lang="pl-PL" kern="100">
                <a:latin typeface="Times New Roman" panose="02020603050405020304" pitchFamily="18" charset="0"/>
                <a:ea typeface="Calibri" panose="020F0502020204030204" pitchFamily="34" charset="0"/>
              </a:rPr>
            </a:br>
            <a:r>
              <a:rPr lang="pl-PL" kern="100">
                <a:latin typeface="Times New Roman" panose="02020603050405020304" pitchFamily="18" charset="0"/>
                <a:ea typeface="Calibri" panose="020F0502020204030204" pitchFamily="34" charset="0"/>
              </a:rPr>
              <a:t>z dziećmi co może nam pomóc  w wypuszczeniu powietrza. Na koniec każde z dzieci dostaje wycięty </a:t>
            </a:r>
            <a:br>
              <a:rPr lang="pl-PL" kern="100">
                <a:latin typeface="Times New Roman" panose="02020603050405020304" pitchFamily="18" charset="0"/>
                <a:ea typeface="Calibri" panose="020F0502020204030204" pitchFamily="34" charset="0"/>
              </a:rPr>
            </a:br>
            <a:r>
              <a:rPr lang="pl-PL" kern="100">
                <a:latin typeface="Times New Roman" panose="02020603050405020304" pitchFamily="18" charset="0"/>
                <a:ea typeface="Calibri" panose="020F0502020204030204" pitchFamily="34" charset="0"/>
              </a:rPr>
              <a:t>z papieru balonik i na nim rysuje (lub zapisuje) co można zrobić w takiej sytuacji. </a:t>
            </a:r>
          </a:p>
          <a:p>
            <a:pPr marL="0" indent="0">
              <a:buNone/>
            </a:pPr>
            <a:endParaRPr lang="pl-PL"/>
          </a:p>
        </p:txBody>
      </p:sp>
      <p:pic>
        <p:nvPicPr>
          <p:cNvPr id="4100" name="Picture 4" descr="Przyjęcie Urodzinowe, Balony, Niebieski">
            <a:extLst>
              <a:ext uri="{FF2B5EF4-FFF2-40B4-BE49-F238E27FC236}">
                <a16:creationId xmlns:a16="http://schemas.microsoft.com/office/drawing/2014/main" id="{BDB0EFBB-FBD3-E036-4E0E-A353BCEE4F1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6216" y="392705"/>
            <a:ext cx="850500" cy="1260000"/>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Plik wektorowy niebieski balon z lataniem sznurkiem. stockowa ilustracja wektorowa na białym w stylu cartoon">
            <a:extLst>
              <a:ext uri="{FF2B5EF4-FFF2-40B4-BE49-F238E27FC236}">
                <a16:creationId xmlns:a16="http://schemas.microsoft.com/office/drawing/2014/main" id="{20C000E2-2971-66B3-3ED4-22C306F2711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90722" y="5120259"/>
            <a:ext cx="1068155" cy="133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92207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E061371-845A-AABE-3711-54DB4C248D77}"/>
              </a:ext>
            </a:extLst>
          </p:cNvPr>
          <p:cNvSpPr>
            <a:spLocks noGrp="1"/>
          </p:cNvSpPr>
          <p:nvPr>
            <p:ph type="title"/>
          </p:nvPr>
        </p:nvSpPr>
        <p:spPr>
          <a:xfrm>
            <a:off x="838200" y="786581"/>
            <a:ext cx="10515600" cy="875071"/>
          </a:xfrm>
        </p:spPr>
        <p:txBody>
          <a:bodyPr>
            <a:normAutofit/>
          </a:bodyPr>
          <a:lstStyle/>
          <a:p>
            <a:pPr algn="ctr"/>
            <a:r>
              <a:rPr lang="pl-PL" sz="2800" b="1" kern="100">
                <a:solidFill>
                  <a:srgbClr val="2F5496"/>
                </a:solidFill>
                <a:effectLst/>
                <a:latin typeface="Times New Roman" panose="02020603050405020304" pitchFamily="18" charset="0"/>
                <a:ea typeface="Arial" panose="020B0604020202020204" pitchFamily="34" charset="0"/>
                <a:cs typeface="Times New Roman" panose="02020603050405020304" pitchFamily="18" charset="0"/>
              </a:rPr>
              <a:t>ZABAWA NR 3</a:t>
            </a:r>
            <a:br>
              <a:rPr lang="pl-PL" sz="2800" b="1" kern="10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br>
            <a:endParaRPr lang="pl-PL" sz="2800" b="1">
              <a:latin typeface="Times New Roman" panose="02020603050405020304" pitchFamily="18" charset="0"/>
              <a:cs typeface="Times New Roman" panose="02020603050405020304" pitchFamily="18" charset="0"/>
            </a:endParaRPr>
          </a:p>
        </p:txBody>
      </p:sp>
      <p:sp>
        <p:nvSpPr>
          <p:cNvPr id="8" name="Symbol zastępczy zawartości 2">
            <a:extLst>
              <a:ext uri="{FF2B5EF4-FFF2-40B4-BE49-F238E27FC236}">
                <a16:creationId xmlns:a16="http://schemas.microsoft.com/office/drawing/2014/main" id="{14FACD55-C981-0503-F4F7-CCE92E9EF387}"/>
              </a:ext>
            </a:extLst>
          </p:cNvPr>
          <p:cNvSpPr txBox="1">
            <a:spLocks/>
          </p:cNvSpPr>
          <p:nvPr/>
        </p:nvSpPr>
        <p:spPr>
          <a:xfrm>
            <a:off x="411480" y="1406013"/>
            <a:ext cx="11505217" cy="4665406"/>
          </a:xfrm>
          <a:prstGeom prst="rect">
            <a:avLst/>
          </a:prstGeom>
        </p:spPr>
        <p:txBody>
          <a:bodyPr vert="horz" lIns="91440" tIns="45720" rIns="91440" bIns="45720" spcCol="28800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7000"/>
              </a:lnSpc>
              <a:spcAft>
                <a:spcPts val="725"/>
              </a:spcAft>
              <a:buFont typeface="Arial" panose="020B0604020202020204" pitchFamily="34" charset="0"/>
              <a:buNone/>
            </a:pPr>
            <a:r>
              <a:rPr lang="pl-PL" b="1" kern="100">
                <a:solidFill>
                  <a:srgbClr val="0070C0"/>
                </a:solidFill>
                <a:latin typeface="Times New Roman" panose="02020603050405020304" pitchFamily="18" charset="0"/>
                <a:ea typeface="Arial" panose="020B0604020202020204" pitchFamily="34" charset="0"/>
                <a:cs typeface="Times New Roman" panose="02020603050405020304" pitchFamily="18" charset="0"/>
              </a:rPr>
              <a:t>PAJĘCZYNA EMOCJI</a:t>
            </a:r>
          </a:p>
          <a:p>
            <a:pPr marL="0" indent="0">
              <a:lnSpc>
                <a:spcPct val="107000"/>
              </a:lnSpc>
              <a:spcAft>
                <a:spcPts val="660"/>
              </a:spcAft>
              <a:buNone/>
            </a:pPr>
            <a:r>
              <a:rPr lang="pl-PL" sz="2400" b="1" kern="100">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POMOCE DYDAKTYCZNE</a:t>
            </a:r>
            <a:r>
              <a:rPr lang="pl-PL" sz="2300" b="1" kern="100">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 </a:t>
            </a:r>
            <a:r>
              <a:rPr lang="pl-PL" sz="2300" kern="10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kłębek włóczki</a:t>
            </a:r>
            <a:endParaRPr lang="pl-PL" sz="2300" b="1" kern="100">
              <a:solidFill>
                <a:schemeClr val="accent1"/>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2000"/>
              </a:lnSpc>
              <a:spcBef>
                <a:spcPts val="600"/>
              </a:spcBef>
              <a:spcAft>
                <a:spcPts val="605"/>
              </a:spcAft>
              <a:buFont typeface="Wingdings" panose="05000000000000000000" pitchFamily="2" charset="2"/>
              <a:buChar char="q"/>
            </a:pPr>
            <a:r>
              <a:rPr lang="pl-PL" sz="2400" b="1" kern="100">
                <a:solidFill>
                  <a:schemeClr val="accent1"/>
                </a:solidFill>
                <a:latin typeface="Times New Roman" panose="02020603050405020304" pitchFamily="18" charset="0"/>
                <a:ea typeface="Calibri" panose="020F0502020204030204" pitchFamily="34" charset="0"/>
              </a:rPr>
              <a:t>PRZEBIEG ZABAWY:</a:t>
            </a:r>
          </a:p>
          <a:p>
            <a:pPr marL="0" indent="0" algn="just">
              <a:lnSpc>
                <a:spcPct val="120000"/>
              </a:lnSpc>
              <a:spcBef>
                <a:spcPts val="600"/>
              </a:spcBef>
              <a:spcAft>
                <a:spcPts val="600"/>
              </a:spcAft>
              <a:buNone/>
            </a:pPr>
            <a:r>
              <a:rPr lang="pl-PL" sz="2200">
                <a:latin typeface="Times New Roman" panose="02020603050405020304" pitchFamily="18" charset="0"/>
                <a:cs typeface="Times New Roman" panose="02020603050405020304" pitchFamily="18" charset="0"/>
              </a:rPr>
              <a:t>Podajemy dzieciom instrukcje: każdy, kto otrzyma kłębek musi chwycić koniec włóczki  i dokończyć podane przez nas zdanie, a następnie podać kłębek kolejnej osobie (nie koniecznie siedzącej obok), ważne jest aby wszystkie osoby, które otrzymały włóczkę trzymały ją po to, by mogła utworzyć się pajęczyna. </a:t>
            </a:r>
          </a:p>
          <a:p>
            <a:pPr marL="0" indent="0" algn="just">
              <a:buNone/>
            </a:pPr>
            <a:r>
              <a:rPr lang="pl-PL" sz="2200">
                <a:latin typeface="Times New Roman" panose="02020603050405020304" pitchFamily="18" charset="0"/>
                <a:cs typeface="Times New Roman" panose="02020603050405020304" pitchFamily="18" charset="0"/>
              </a:rPr>
              <a:t>PRZYKŁADOWE ZDANIA DO DOKOŃCZENIA: </a:t>
            </a:r>
          </a:p>
          <a:p>
            <a:pPr marL="0" indent="0">
              <a:buNone/>
            </a:pPr>
            <a:r>
              <a:rPr lang="pl-PL" sz="2200">
                <a:latin typeface="Times New Roman" panose="02020603050405020304" pitchFamily="18" charset="0"/>
                <a:cs typeface="Times New Roman" panose="02020603050405020304" pitchFamily="18" charset="0"/>
              </a:rPr>
              <a:t>lubię gdy moja mama…, </a:t>
            </a:r>
          </a:p>
          <a:p>
            <a:pPr marL="0" indent="0">
              <a:buNone/>
            </a:pPr>
            <a:r>
              <a:rPr lang="pl-PL" sz="2200">
                <a:latin typeface="Times New Roman" panose="02020603050405020304" pitchFamily="18" charset="0"/>
                <a:cs typeface="Times New Roman" panose="02020603050405020304" pitchFamily="18" charset="0"/>
              </a:rPr>
              <a:t>boję się gdy…,  </a:t>
            </a:r>
          </a:p>
          <a:p>
            <a:pPr marL="0" indent="0">
              <a:buNone/>
            </a:pPr>
            <a:r>
              <a:rPr lang="pl-PL" sz="2200">
                <a:latin typeface="Times New Roman" panose="02020603050405020304" pitchFamily="18" charset="0"/>
                <a:cs typeface="Times New Roman" panose="02020603050405020304" pitchFamily="18" charset="0"/>
              </a:rPr>
              <a:t>jest mi smutno gdy inni ludzie…, </a:t>
            </a:r>
          </a:p>
          <a:p>
            <a:pPr marL="0" indent="0">
              <a:buNone/>
            </a:pPr>
            <a:r>
              <a:rPr lang="pl-PL" sz="2200">
                <a:latin typeface="Times New Roman" panose="02020603050405020304" pitchFamily="18" charset="0"/>
                <a:cs typeface="Times New Roman" panose="02020603050405020304" pitchFamily="18" charset="0"/>
              </a:rPr>
              <a:t>jestem wesoły gdy…. </a:t>
            </a:r>
          </a:p>
          <a:p>
            <a:pPr marL="0" indent="0">
              <a:buNone/>
            </a:pPr>
            <a:r>
              <a:rPr lang="pl-PL" sz="2200">
                <a:latin typeface="Times New Roman" panose="02020603050405020304" pitchFamily="18" charset="0"/>
                <a:cs typeface="Times New Roman" panose="02020603050405020304" pitchFamily="18" charset="0"/>
              </a:rPr>
              <a:t>chciałbym / chciałabym dostać na urodziny … </a:t>
            </a:r>
          </a:p>
        </p:txBody>
      </p:sp>
      <p:pic>
        <p:nvPicPr>
          <p:cNvPr id="5126" name="Picture 6" descr="Kup Miękki jedwab włóczka z mlecznej bawełny gruba przędza robienie na  drutach szalik przędza robótki ręczne wełny przędza do szydełkowania splot  nici DIY sweter przędza | Joom">
            <a:extLst>
              <a:ext uri="{FF2B5EF4-FFF2-40B4-BE49-F238E27FC236}">
                <a16:creationId xmlns:a16="http://schemas.microsoft.com/office/drawing/2014/main" id="{DFB05C72-129A-CA9C-5FCE-63C44C22293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40567" y="152553"/>
            <a:ext cx="1620000" cy="162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99440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E061371-845A-AABE-3711-54DB4C248D77}"/>
              </a:ext>
            </a:extLst>
          </p:cNvPr>
          <p:cNvSpPr>
            <a:spLocks noGrp="1"/>
          </p:cNvSpPr>
          <p:nvPr>
            <p:ph type="title"/>
          </p:nvPr>
        </p:nvSpPr>
        <p:spPr>
          <a:xfrm>
            <a:off x="838200" y="786581"/>
            <a:ext cx="10515600" cy="875071"/>
          </a:xfrm>
        </p:spPr>
        <p:txBody>
          <a:bodyPr>
            <a:normAutofit/>
          </a:bodyPr>
          <a:lstStyle/>
          <a:p>
            <a:pPr algn="ctr"/>
            <a:r>
              <a:rPr lang="pl-PL" sz="2800" b="1" kern="100">
                <a:solidFill>
                  <a:srgbClr val="2F5496"/>
                </a:solidFill>
                <a:effectLst/>
                <a:latin typeface="Times New Roman" panose="02020603050405020304" pitchFamily="18" charset="0"/>
                <a:ea typeface="Arial" panose="020B0604020202020204" pitchFamily="34" charset="0"/>
                <a:cs typeface="Times New Roman" panose="02020603050405020304" pitchFamily="18" charset="0"/>
              </a:rPr>
              <a:t>ZABAWA NR 4</a:t>
            </a:r>
            <a:br>
              <a:rPr lang="pl-PL" sz="2800" b="1" kern="10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br>
            <a:endParaRPr lang="pl-PL" sz="2800" b="1">
              <a:latin typeface="Times New Roman" panose="02020603050405020304" pitchFamily="18" charset="0"/>
              <a:cs typeface="Times New Roman" panose="02020603050405020304" pitchFamily="18" charset="0"/>
            </a:endParaRPr>
          </a:p>
        </p:txBody>
      </p:sp>
      <p:sp>
        <p:nvSpPr>
          <p:cNvPr id="8" name="Symbol zastępczy zawartości 2">
            <a:extLst>
              <a:ext uri="{FF2B5EF4-FFF2-40B4-BE49-F238E27FC236}">
                <a16:creationId xmlns:a16="http://schemas.microsoft.com/office/drawing/2014/main" id="{14FACD55-C981-0503-F4F7-CCE92E9EF387}"/>
              </a:ext>
            </a:extLst>
          </p:cNvPr>
          <p:cNvSpPr txBox="1">
            <a:spLocks/>
          </p:cNvSpPr>
          <p:nvPr/>
        </p:nvSpPr>
        <p:spPr>
          <a:xfrm>
            <a:off x="411480" y="1406013"/>
            <a:ext cx="11505217" cy="4665406"/>
          </a:xfrm>
          <a:prstGeom prst="rect">
            <a:avLst/>
          </a:prstGeom>
        </p:spPr>
        <p:txBody>
          <a:bodyPr vert="horz" lIns="91440" tIns="45720" rIns="91440" bIns="45720" spcCol="28800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7000"/>
              </a:lnSpc>
              <a:spcAft>
                <a:spcPts val="725"/>
              </a:spcAft>
              <a:buFont typeface="Arial" panose="020B0604020202020204" pitchFamily="34" charset="0"/>
              <a:buNone/>
            </a:pPr>
            <a:r>
              <a:rPr lang="pl-PL" sz="2400" b="1" kern="100">
                <a:solidFill>
                  <a:srgbClr val="0070C0"/>
                </a:solidFill>
                <a:latin typeface="Times New Roman" panose="02020603050405020304" pitchFamily="18" charset="0"/>
                <a:ea typeface="Arial" panose="020B0604020202020204" pitchFamily="34" charset="0"/>
                <a:cs typeface="Times New Roman" panose="02020603050405020304" pitchFamily="18" charset="0"/>
              </a:rPr>
              <a:t>KOSTKA EMOCJI</a:t>
            </a:r>
          </a:p>
          <a:p>
            <a:pPr marL="0" indent="0">
              <a:lnSpc>
                <a:spcPct val="107000"/>
              </a:lnSpc>
              <a:spcAft>
                <a:spcPts val="660"/>
              </a:spcAft>
              <a:buNone/>
            </a:pPr>
            <a:r>
              <a:rPr lang="pl-PL" sz="2400" b="1" kern="100">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POMOCE DYDAKTYCZNE</a:t>
            </a:r>
            <a:r>
              <a:rPr lang="pl-PL" sz="2100" b="1" kern="100">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 </a:t>
            </a:r>
            <a:r>
              <a:rPr lang="pl-PL" sz="2100" kern="10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pl-PL" sz="210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kostka do gry z narysowanymi lub naklejonymi emocjami. </a:t>
            </a:r>
            <a:endParaRPr lang="pl-PL" sz="2100" b="1" kern="100">
              <a:solidFill>
                <a:schemeClr val="accent1"/>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2000"/>
              </a:lnSpc>
              <a:spcBef>
                <a:spcPts val="600"/>
              </a:spcBef>
              <a:spcAft>
                <a:spcPts val="605"/>
              </a:spcAft>
              <a:buFont typeface="Wingdings" panose="05000000000000000000" pitchFamily="2" charset="2"/>
              <a:buChar char="q"/>
            </a:pPr>
            <a:r>
              <a:rPr lang="pl-PL" sz="2400" b="1" kern="100">
                <a:solidFill>
                  <a:schemeClr val="accent1"/>
                </a:solidFill>
                <a:latin typeface="Times New Roman" panose="02020603050405020304" pitchFamily="18" charset="0"/>
                <a:ea typeface="Calibri" panose="020F0502020204030204" pitchFamily="34" charset="0"/>
              </a:rPr>
              <a:t>PRZEBIEG ZABAWY:</a:t>
            </a:r>
          </a:p>
          <a:p>
            <a:pPr marL="0" indent="0" algn="just">
              <a:spcAft>
                <a:spcPts val="1200"/>
              </a:spcAft>
              <a:buNone/>
            </a:pPr>
            <a:r>
              <a:rPr lang="pl-PL" sz="1900" kern="10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Każde dziecko po kolei rzuca kostką i jego zadaniem jest w pierwszej rundzie przedstawić daną emocję, następnie powiedzieć, kiedy ostatnio się tak czuło a w ostatniej rundzie, kto z jego bliskich często czuje takie emocje. Runda kończy się gdy wszystkie dzieci rzucą kostką. </a:t>
            </a:r>
          </a:p>
          <a:p>
            <a:pPr algn="just">
              <a:spcAft>
                <a:spcPts val="1200"/>
              </a:spcAft>
              <a:buFont typeface="Wingdings" panose="05000000000000000000" pitchFamily="2" charset="2"/>
              <a:buChar char="q"/>
            </a:pPr>
            <a:r>
              <a:rPr lang="pl-PL" sz="2000" b="1" u="sng" kern="100">
                <a:solidFill>
                  <a:schemeClr val="accent1"/>
                </a:solidFill>
                <a:uFill>
                  <a:solidFill>
                    <a:srgbClr val="000000"/>
                  </a:solidFill>
                </a:uFill>
                <a:latin typeface="Times New Roman" panose="02020603050405020304" pitchFamily="18" charset="0"/>
                <a:ea typeface="Calibri" panose="020F0502020204030204" pitchFamily="34" charset="0"/>
              </a:rPr>
              <a:t>PROPOZYCJA MOŻLIWA DO REALIZACJI</a:t>
            </a:r>
            <a:r>
              <a:rPr lang="pl-PL" sz="1800" b="1" u="sng" kern="100">
                <a:solidFill>
                  <a:schemeClr val="accent1"/>
                </a:solidFill>
                <a:uFill>
                  <a:solidFill>
                    <a:srgbClr val="000000"/>
                  </a:solidFill>
                </a:uFill>
                <a:latin typeface="Times New Roman" panose="02020603050405020304" pitchFamily="18" charset="0"/>
                <a:ea typeface="Calibri" panose="020F0502020204030204" pitchFamily="34" charset="0"/>
              </a:rPr>
              <a:t>:</a:t>
            </a:r>
            <a:r>
              <a:rPr lang="pl-PL" sz="1800" kern="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pl-PL" sz="1800" kern="10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prowadzący może dodać również własne pytania i zadania.  </a:t>
            </a:r>
          </a:p>
          <a:p>
            <a:pPr algn="just">
              <a:spcAft>
                <a:spcPts val="1200"/>
              </a:spcAft>
              <a:buFont typeface="Wingdings" panose="05000000000000000000" pitchFamily="2" charset="2"/>
              <a:buChar char="q"/>
            </a:pPr>
            <a:endParaRPr lang="pl-PL" sz="1400" kern="100">
              <a:solidFill>
                <a:srgbClr val="000000"/>
              </a:solidFill>
              <a:latin typeface="Arial" panose="020B0604020202020204" pitchFamily="34" charset="0"/>
              <a:ea typeface="Arial" panose="020B0604020202020204" pitchFamily="34" charset="0"/>
            </a:endParaRPr>
          </a:p>
          <a:p>
            <a:pPr marL="0" indent="0" algn="just">
              <a:spcAft>
                <a:spcPts val="1200"/>
              </a:spcAft>
              <a:buNone/>
            </a:pPr>
            <a:endParaRPr lang="pl-PL" sz="1900" kern="10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endParaRPr>
          </a:p>
        </p:txBody>
      </p:sp>
      <p:pic>
        <p:nvPicPr>
          <p:cNvPr id="6146" name="Picture 2">
            <a:extLst>
              <a:ext uri="{FF2B5EF4-FFF2-40B4-BE49-F238E27FC236}">
                <a16:creationId xmlns:a16="http://schemas.microsoft.com/office/drawing/2014/main" id="{AE0B7439-3ABE-0D78-9554-0EA74C2EED4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5303" y="342286"/>
            <a:ext cx="1143000" cy="857250"/>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a:extLst>
              <a:ext uri="{FF2B5EF4-FFF2-40B4-BE49-F238E27FC236}">
                <a16:creationId xmlns:a16="http://schemas.microsoft.com/office/drawing/2014/main" id="{54D14A41-544E-0D3A-415F-70AD908BC7A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76335" y="2571750"/>
            <a:ext cx="1143000" cy="857250"/>
          </a:xfrm>
          <a:prstGeom prst="rect">
            <a:avLst/>
          </a:prstGeom>
          <a:noFill/>
          <a:extLst>
            <a:ext uri="{909E8E84-426E-40DD-AFC4-6F175D3DCCD1}">
              <a14:hiddenFill xmlns:a14="http://schemas.microsoft.com/office/drawing/2010/main">
                <a:solidFill>
                  <a:srgbClr val="FFFFFF"/>
                </a:solidFill>
              </a14:hiddenFill>
            </a:ext>
          </a:extLst>
        </p:spPr>
      </p:pic>
      <p:pic>
        <p:nvPicPr>
          <p:cNvPr id="6150" name="Picture 6">
            <a:extLst>
              <a:ext uri="{FF2B5EF4-FFF2-40B4-BE49-F238E27FC236}">
                <a16:creationId xmlns:a16="http://schemas.microsoft.com/office/drawing/2014/main" id="{C371573F-872E-0244-3A44-4DC4668B2FC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09468" y="5420646"/>
            <a:ext cx="1143000" cy="857250"/>
          </a:xfrm>
          <a:prstGeom prst="rect">
            <a:avLst/>
          </a:prstGeom>
          <a:noFill/>
          <a:extLst>
            <a:ext uri="{909E8E84-426E-40DD-AFC4-6F175D3DCCD1}">
              <a14:hiddenFill xmlns:a14="http://schemas.microsoft.com/office/drawing/2010/main">
                <a:solidFill>
                  <a:srgbClr val="FFFFFF"/>
                </a:solidFill>
              </a14:hiddenFill>
            </a:ext>
          </a:extLst>
        </p:spPr>
      </p:pic>
      <p:pic>
        <p:nvPicPr>
          <p:cNvPr id="6152" name="Picture 8">
            <a:extLst>
              <a:ext uri="{FF2B5EF4-FFF2-40B4-BE49-F238E27FC236}">
                <a16:creationId xmlns:a16="http://schemas.microsoft.com/office/drawing/2014/main" id="{D87590C8-ADB0-A056-19A4-0D335E1C3EC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20749" y="1473763"/>
            <a:ext cx="1143000" cy="857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60173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E061371-845A-AABE-3711-54DB4C248D77}"/>
              </a:ext>
            </a:extLst>
          </p:cNvPr>
          <p:cNvSpPr>
            <a:spLocks noGrp="1"/>
          </p:cNvSpPr>
          <p:nvPr>
            <p:ph type="title"/>
          </p:nvPr>
        </p:nvSpPr>
        <p:spPr>
          <a:xfrm>
            <a:off x="194648" y="892047"/>
            <a:ext cx="10515600" cy="875071"/>
          </a:xfrm>
        </p:spPr>
        <p:txBody>
          <a:bodyPr>
            <a:normAutofit/>
          </a:bodyPr>
          <a:lstStyle/>
          <a:p>
            <a:pPr algn="ctr"/>
            <a:r>
              <a:rPr lang="pl-PL" sz="2800" b="1" kern="100">
                <a:solidFill>
                  <a:srgbClr val="2F5496"/>
                </a:solidFill>
                <a:effectLst/>
                <a:latin typeface="Times New Roman" panose="02020603050405020304" pitchFamily="18" charset="0"/>
                <a:ea typeface="Arial" panose="020B0604020202020204" pitchFamily="34" charset="0"/>
                <a:cs typeface="Times New Roman" panose="02020603050405020304" pitchFamily="18" charset="0"/>
              </a:rPr>
              <a:t>ZABAWA NR 5</a:t>
            </a:r>
            <a:br>
              <a:rPr lang="pl-PL" sz="2800" b="1" kern="10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br>
            <a:endParaRPr lang="pl-PL" sz="2800" b="1">
              <a:latin typeface="Times New Roman" panose="02020603050405020304" pitchFamily="18" charset="0"/>
              <a:cs typeface="Times New Roman" panose="02020603050405020304" pitchFamily="18" charset="0"/>
            </a:endParaRPr>
          </a:p>
        </p:txBody>
      </p:sp>
      <p:sp>
        <p:nvSpPr>
          <p:cNvPr id="8" name="Symbol zastępczy zawartości 2">
            <a:extLst>
              <a:ext uri="{FF2B5EF4-FFF2-40B4-BE49-F238E27FC236}">
                <a16:creationId xmlns:a16="http://schemas.microsoft.com/office/drawing/2014/main" id="{14FACD55-C981-0503-F4F7-CCE92E9EF387}"/>
              </a:ext>
            </a:extLst>
          </p:cNvPr>
          <p:cNvSpPr txBox="1">
            <a:spLocks/>
          </p:cNvSpPr>
          <p:nvPr/>
        </p:nvSpPr>
        <p:spPr>
          <a:xfrm>
            <a:off x="63526" y="1533831"/>
            <a:ext cx="10927325" cy="4178710"/>
          </a:xfrm>
          <a:prstGeom prst="rect">
            <a:avLst/>
          </a:prstGeom>
        </p:spPr>
        <p:txBody>
          <a:bodyPr vert="horz" lIns="91440" tIns="45720" rIns="91440" bIns="45720" spcCol="28800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7000"/>
              </a:lnSpc>
              <a:spcAft>
                <a:spcPts val="725"/>
              </a:spcAft>
              <a:buFont typeface="Arial" panose="020B0604020202020204" pitchFamily="34" charset="0"/>
              <a:buNone/>
            </a:pPr>
            <a:r>
              <a:rPr lang="pl-PL" sz="2400" b="1" kern="100">
                <a:solidFill>
                  <a:srgbClr val="0070C0"/>
                </a:solidFill>
                <a:latin typeface="Times New Roman" panose="02020603050405020304" pitchFamily="18" charset="0"/>
                <a:ea typeface="Arial" panose="020B0604020202020204" pitchFamily="34" charset="0"/>
                <a:cs typeface="Times New Roman" panose="02020603050405020304" pitchFamily="18" charset="0"/>
              </a:rPr>
              <a:t>DRZEWO UCZUĆ</a:t>
            </a:r>
          </a:p>
          <a:p>
            <a:pPr marL="0" indent="0">
              <a:lnSpc>
                <a:spcPct val="107000"/>
              </a:lnSpc>
              <a:spcAft>
                <a:spcPts val="660"/>
              </a:spcAft>
              <a:buNone/>
            </a:pPr>
            <a:r>
              <a:rPr lang="pl-PL" sz="2400" b="1" kern="100">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POMOCE DYDAKTYCZNE</a:t>
            </a:r>
            <a:r>
              <a:rPr lang="pl-PL" sz="2000" b="1" kern="100">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 </a:t>
            </a:r>
            <a:r>
              <a:rPr lang="pl-PL" sz="2000" kern="10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pl-PL" sz="180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Obrazek przedstawiający drzewo z listkami do wypełnienia</a:t>
            </a:r>
          </a:p>
          <a:p>
            <a:pPr>
              <a:lnSpc>
                <a:spcPct val="107000"/>
              </a:lnSpc>
              <a:spcAft>
                <a:spcPts val="660"/>
              </a:spcAft>
              <a:buFont typeface="Wingdings" panose="05000000000000000000" pitchFamily="2" charset="2"/>
              <a:buChar char="q"/>
            </a:pPr>
            <a:r>
              <a:rPr lang="pl-PL" sz="2400" b="1" kern="100">
                <a:solidFill>
                  <a:schemeClr val="accent1"/>
                </a:solidFill>
                <a:latin typeface="Times New Roman" panose="02020603050405020304" pitchFamily="18" charset="0"/>
                <a:ea typeface="Calibri" panose="020F0502020204030204" pitchFamily="34" charset="0"/>
              </a:rPr>
              <a:t>PRZEBIEG ZABAWY: </a:t>
            </a:r>
          </a:p>
          <a:p>
            <a:pPr marL="0" indent="0" algn="just">
              <a:lnSpc>
                <a:spcPct val="107000"/>
              </a:lnSpc>
              <a:spcAft>
                <a:spcPts val="660"/>
              </a:spcAft>
              <a:buNone/>
            </a:pPr>
            <a:r>
              <a:rPr lang="pl-PL" sz="240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Mamy na brystolu albo kilku sklejonych razem kartkach narysowany kontur drzewa oraz liści. Pytamy dzieci o uczucia, co czują, w jakiej sytuacji jaka emocja im towarzyszy i uzupełniamy wypowiedziami wszystkie liście.</a:t>
            </a:r>
          </a:p>
          <a:p>
            <a:pPr marL="0" indent="0">
              <a:lnSpc>
                <a:spcPct val="107000"/>
              </a:lnSpc>
              <a:spcAft>
                <a:spcPts val="660"/>
              </a:spcAft>
              <a:buNone/>
            </a:pPr>
            <a:endParaRPr lang="pl-PL" sz="200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endParaRPr>
          </a:p>
          <a:p>
            <a:pPr marL="0" indent="0">
              <a:lnSpc>
                <a:spcPct val="107000"/>
              </a:lnSpc>
              <a:spcAft>
                <a:spcPts val="660"/>
              </a:spcAft>
              <a:buNone/>
            </a:pPr>
            <a:r>
              <a:rPr lang="pl-PL" sz="200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endParaRPr lang="pl-PL" sz="1800" kern="10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endParaRPr>
          </a:p>
          <a:p>
            <a:pPr algn="just">
              <a:spcAft>
                <a:spcPts val="1200"/>
              </a:spcAft>
              <a:buFont typeface="Wingdings" panose="05000000000000000000" pitchFamily="2" charset="2"/>
              <a:buChar char="q"/>
            </a:pPr>
            <a:endParaRPr lang="pl-PL" sz="1400" kern="100">
              <a:solidFill>
                <a:srgbClr val="000000"/>
              </a:solidFill>
              <a:latin typeface="Arial" panose="020B0604020202020204" pitchFamily="34" charset="0"/>
              <a:ea typeface="Arial" panose="020B0604020202020204" pitchFamily="34" charset="0"/>
            </a:endParaRPr>
          </a:p>
          <a:p>
            <a:pPr marL="0" indent="0" algn="just">
              <a:spcAft>
                <a:spcPts val="1200"/>
              </a:spcAft>
              <a:buNone/>
            </a:pPr>
            <a:endParaRPr lang="pl-PL" sz="1900" kern="10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endParaRPr>
          </a:p>
        </p:txBody>
      </p:sp>
      <p:pic>
        <p:nvPicPr>
          <p:cNvPr id="5" name="Picture 4" descr="Drzewo emocji smutku i radości gra edukacyjna dla dzieci">
            <a:extLst>
              <a:ext uri="{FF2B5EF4-FFF2-40B4-BE49-F238E27FC236}">
                <a16:creationId xmlns:a16="http://schemas.microsoft.com/office/drawing/2014/main" id="{19A3AC49-94D8-FE23-5EE0-97697C75348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16177" y="122443"/>
            <a:ext cx="1781175" cy="2562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8386449"/>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ndara">
      <a:majorFont>
        <a:latin typeface="Candara" panose="020E0502030303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ndara" panose="020E0502030303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6</Slides>
  <Notes>0</Notes>
  <HiddenSlides>0</HiddenSlide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Motyw pakietu Office</vt:lpstr>
      <vt:lpstr>PROPOZYCJA ZABAW  </vt:lpstr>
      <vt:lpstr>ZABAWA NR 1 </vt:lpstr>
      <vt:lpstr>ZABAWA NR 2 </vt:lpstr>
      <vt:lpstr>ZABAWA NR 3 </vt:lpstr>
      <vt:lpstr>ZABAWA NR 4 </vt:lpstr>
      <vt:lpstr>ZABAWA NR 5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PROPOZYCJA ZABAW  DLA NAUCZYCIELI  </dc:title>
  <dc:creator>Luiza Wronka</dc:creator>
  <cp:revision>1</cp:revision>
  <dcterms:created xsi:type="dcterms:W3CDTF">2023-12-10T09:56:39Z</dcterms:created>
  <dcterms:modified xsi:type="dcterms:W3CDTF">2023-12-11T07:57:59Z</dcterms:modified>
</cp:coreProperties>
</file>