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media/image53.jpeg" ContentType="image/jpeg"/>
  <Override PartName="/ppt/media/image1.jpeg" ContentType="image/jpeg"/>
  <Override PartName="/ppt/media/image9.jpeg" ContentType="image/jpeg"/>
  <Override PartName="/ppt/media/image54.jpeg" ContentType="image/jpeg"/>
  <Override PartName="/ppt/media/image2.jpeg" ContentType="image/jpeg"/>
  <Override PartName="/ppt/media/image55.jpeg" ContentType="image/jpeg"/>
  <Override PartName="/ppt/media/image3.jpeg" ContentType="image/jpeg"/>
  <Override PartName="/ppt/media/image56.jpeg" ContentType="image/jpeg"/>
  <Override PartName="/ppt/media/image4.jpeg" ContentType="image/jpeg"/>
  <Override PartName="/ppt/media/image5.jpeg" ContentType="image/jpeg"/>
  <Override PartName="/ppt/media/image57.jpeg" ContentType="image/jpeg"/>
  <Override PartName="/ppt/media/image6.jpeg" ContentType="image/jpeg"/>
  <Override PartName="/ppt/media/image58.jpeg" ContentType="image/jpeg"/>
  <Override PartName="/ppt/media/image7.jpeg" ContentType="image/jpeg"/>
  <Override PartName="/ppt/media/image59.jpeg" ContentType="image/jpeg"/>
  <Override PartName="/ppt/media/image8.jpeg" ContentType="image/jpeg"/>
  <Override PartName="/ppt/media/image10.jpeg" ContentType="image/jpeg"/>
  <Override PartName="/ppt/media/image100.jpeg" ContentType="image/jpeg"/>
  <Override PartName="/ppt/media/image11.jpeg" ContentType="image/jpeg"/>
  <Override PartName="/ppt/media/image101.jpeg" ContentType="image/jpeg"/>
  <Override PartName="/ppt/media/image12.jpeg" ContentType="image/jpeg"/>
  <Override PartName="/ppt/media/image102.jpeg" ContentType="image/jpeg"/>
  <Override PartName="/ppt/media/image13.jpeg" ContentType="image/jpeg"/>
  <Override PartName="/ppt/media/image103.jpeg" ContentType="image/jpeg"/>
  <Override PartName="/ppt/media/image14.jpeg" ContentType="image/jpeg"/>
  <Override PartName="/ppt/media/image104.jpeg" ContentType="image/jpeg"/>
  <Override PartName="/ppt/media/image15.jpeg" ContentType="image/jpeg"/>
  <Override PartName="/ppt/media/image105.jpeg" ContentType="image/jpeg"/>
  <Override PartName="/ppt/media/image16.jpeg" ContentType="image/jpeg"/>
  <Override PartName="/ppt/media/image106.jpeg" ContentType="image/jpeg"/>
  <Override PartName="/ppt/media/image17.jpeg" ContentType="image/jpeg"/>
  <Override PartName="/ppt/media/image107.jpeg" ContentType="image/jpeg"/>
  <Override PartName="/ppt/media/image18.jpeg" ContentType="image/jpeg"/>
  <Override PartName="/ppt/media/image108.jpeg" ContentType="image/jpeg"/>
  <Override PartName="/ppt/media/image19.jpeg" ContentType="image/jpeg"/>
  <Override PartName="/ppt/media/image20.jpeg" ContentType="image/jpeg"/>
  <Override PartName="/ppt/media/image110.jpeg" ContentType="image/jpeg"/>
  <Override PartName="/ppt/media/image21.jpeg" ContentType="image/jpeg"/>
  <Override PartName="/ppt/media/image111.jpeg" ContentType="image/jpeg"/>
  <Override PartName="/ppt/media/image22.jpeg" ContentType="image/jpeg"/>
  <Override PartName="/ppt/media/image112.jpeg" ContentType="image/jpeg"/>
  <Override PartName="/ppt/media/image23.jpeg" ContentType="image/jpeg"/>
  <Override PartName="/ppt/media/image113.jpeg" ContentType="image/jpeg"/>
  <Override PartName="/ppt/media/image24.jpeg" ContentType="image/jpeg"/>
  <Override PartName="/ppt/media/image114.jpeg" ContentType="image/jpeg"/>
  <Override PartName="/ppt/media/image25.jpeg" ContentType="image/jpeg"/>
  <Override PartName="/ppt/media/image115.jpeg" ContentType="image/jpeg"/>
  <Override PartName="/ppt/media/image26.jpeg" ContentType="image/jpeg"/>
  <Override PartName="/ppt/media/image116.jpeg" ContentType="image/jpeg"/>
  <Override PartName="/ppt/media/image27.jpeg" ContentType="image/jpeg"/>
  <Override PartName="/ppt/media/image117.jpeg" ContentType="image/jpeg"/>
  <Override PartName="/ppt/media/image28.jpeg" ContentType="image/jpeg"/>
  <Override PartName="/ppt/media/image118.jpeg" ContentType="image/jpeg"/>
  <Override PartName="/ppt/media/image29.jpeg" ContentType="image/jpeg"/>
  <Override PartName="/ppt/media/image30.jpeg" ContentType="image/jpeg"/>
  <Override PartName="/ppt/media/image120.jpeg" ContentType="image/jpeg"/>
  <Override PartName="/ppt/media/image31.jpeg" ContentType="image/jpeg"/>
  <Override PartName="/ppt/media/image121.jpeg" ContentType="image/jpeg"/>
  <Override PartName="/ppt/media/image32.jpeg" ContentType="image/jpeg"/>
  <Override PartName="/ppt/media/image122.jpeg" ContentType="image/jpeg"/>
  <Override PartName="/ppt/media/image33.jpeg" ContentType="image/jpeg"/>
  <Override PartName="/ppt/media/image123.jpeg" ContentType="image/jpeg"/>
  <Override PartName="/ppt/media/image34.jpeg" ContentType="image/jpeg"/>
  <Override PartName="/ppt/media/image124.jpeg" ContentType="image/jpeg"/>
  <Override PartName="/ppt/media/image35.jpeg" ContentType="image/jpeg"/>
  <Override PartName="/ppt/media/image36.jpeg" ContentType="image/jpeg"/>
  <Override PartName="/ppt/media/image125.jpeg" ContentType="image/jpeg"/>
  <Override PartName="/ppt/media/image37.jpeg" ContentType="image/jpeg"/>
  <Override PartName="/ppt/media/image126.jpeg" ContentType="image/jpeg"/>
  <Override PartName="/ppt/media/image38.jpeg" ContentType="image/jpeg"/>
  <Override PartName="/ppt/media/image127.jpeg" ContentType="image/jpeg"/>
  <Override PartName="/ppt/media/image39.jpeg" ContentType="image/jpeg"/>
  <Override PartName="/ppt/media/image128.jpeg" ContentType="image/jpeg"/>
  <Override PartName="/ppt/media/image40.jpeg" ContentType="image/jpeg"/>
  <Override PartName="/ppt/media/image41.jpeg" ContentType="image/jpeg"/>
  <Override PartName="/ppt/media/image130.jpeg" ContentType="image/jpeg"/>
  <Override PartName="/ppt/media/image42.jpeg" ContentType="image/jpeg"/>
  <Override PartName="/ppt/media/image131.jpeg" ContentType="image/jpeg"/>
  <Override PartName="/ppt/media/image43.jpeg" ContentType="image/jpeg"/>
  <Override PartName="/ppt/media/image132.jpeg" ContentType="image/jpeg"/>
  <Override PartName="/ppt/media/image44.jpeg" ContentType="image/jpeg"/>
  <Override PartName="/ppt/media/image133.jpeg" ContentType="image/jpeg"/>
  <Override PartName="/ppt/media/image45.jpeg" ContentType="image/jpeg"/>
  <Override PartName="/ppt/media/image134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media/image109.jpeg" ContentType="image/jpeg"/>
  <Override PartName="/ppt/media/image119.jpeg" ContentType="image/jpeg"/>
  <Override PartName="/ppt/media/image129.jpeg" ContentType="image/jpe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37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50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51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l-PL" sz="4400" spc="-1" strike="noStrike">
                <a:latin typeface="Arial"/>
              </a:rPr>
              <a:t>Kliknij, aby przesunąć slajd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l-PL" sz="2000" spc="-1" strike="noStrike">
                <a:latin typeface="Arial"/>
              </a:rPr>
              <a:t>Kliknij, aby edytować format notatek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l-PL" sz="1400" spc="-1" strike="noStrike">
                <a:latin typeface="Times New Roman"/>
              </a:rPr>
              <a:t>&lt;główka&gt;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pl-PL" sz="1400" spc="-1" strike="noStrike">
                <a:latin typeface="Times New Roman"/>
              </a:rPr>
              <a:t>&lt;data/godzina&gt;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pl-PL" sz="1400" spc="-1" strike="noStrike">
                <a:latin typeface="Times New Roman"/>
              </a:rPr>
              <a:t>&lt;stopka&gt;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13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169DAC1D-237C-4FB4-A206-F1A5097D96B2}" type="slidenum">
              <a:rPr b="0" lang="pl-PL" sz="1400" spc="-1" strike="noStrike">
                <a:latin typeface="Times New Roman"/>
              </a:rPr>
              <a:t>&lt;numer&gt;</a:t>
            </a:fld>
            <a:endParaRPr b="0" lang="pl-PL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2440" cy="3082320"/>
          </a:xfrm>
          <a:prstGeom prst="rect">
            <a:avLst/>
          </a:prstGeom>
        </p:spPr>
      </p:sp>
      <p:sp>
        <p:nvSpPr>
          <p:cNvPr id="65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654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DFEF0E8B-0DD6-449E-BD53-1CF786FE5F3A}" type="slidenum">
              <a:rPr b="0" lang="pl-PL" sz="1200" spc="-1" strike="noStrike">
                <a:solidFill>
                  <a:srgbClr val="000000"/>
                </a:solidFill>
                <a:latin typeface="Times New Roman"/>
              </a:rPr>
              <a:t>&lt;numer&gt;</a:t>
            </a:fld>
            <a:endParaRPr b="0" lang="pl-PL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" name="Obraz 6" descr=""/>
          <p:cNvPicPr/>
          <p:nvPr/>
        </p:nvPicPr>
        <p:blipFill>
          <a:blip r:embed="rId2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2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Line 3"/>
          <p:cNvSpPr/>
          <p:nvPr/>
        </p:nvSpPr>
        <p:spPr>
          <a:xfrm>
            <a:off x="2417760" y="3528360"/>
            <a:ext cx="863676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3" name="Obraz 6" descr=""/>
          <p:cNvPicPr/>
          <p:nvPr/>
        </p:nvPicPr>
        <p:blipFill>
          <a:blip r:embed="rId2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44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" name="Line 3"/>
          <p:cNvSpPr/>
          <p:nvPr/>
        </p:nvSpPr>
        <p:spPr>
          <a:xfrm>
            <a:off x="1453680" y="1846800"/>
            <a:ext cx="96076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5" name="Obraz 6" descr=""/>
          <p:cNvPicPr/>
          <p:nvPr/>
        </p:nvPicPr>
        <p:blipFill>
          <a:blip r:embed="rId2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86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Line 3"/>
          <p:cNvSpPr/>
          <p:nvPr/>
        </p:nvSpPr>
        <p:spPr>
          <a:xfrm>
            <a:off x="2417760" y="3528360"/>
            <a:ext cx="863676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8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l-PL" sz="1800" spc="-1" strike="noStrike">
                <a:latin typeface="Arial"/>
              </a:rPr>
              <a:t>Kliknij, aby edytować format tekstu tytułu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4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image" Target="../media/image55.jpeg"/><Relationship Id="rId4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jpeg"/><Relationship Id="rId3" Type="http://schemas.openxmlformats.org/officeDocument/2006/relationships/image" Target="../media/image58.jpeg"/><Relationship Id="rId4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image" Target="../media/image60.jpe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jpeg"/><Relationship Id="rId3" Type="http://schemas.openxmlformats.org/officeDocument/2006/relationships/image" Target="../media/image63.jpeg"/><Relationship Id="rId4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jpeg"/><Relationship Id="rId3" Type="http://schemas.openxmlformats.org/officeDocument/2006/relationships/image" Target="../media/image66.jpeg"/><Relationship Id="rId4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jpeg"/><Relationship Id="rId3" Type="http://schemas.openxmlformats.org/officeDocument/2006/relationships/image" Target="../media/image69.jpeg"/><Relationship Id="rId4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image" Target="../media/image71.jpeg"/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image" Target="../media/image75.jpeg"/><Relationship Id="rId3" Type="http://schemas.openxmlformats.org/officeDocument/2006/relationships/image" Target="../media/image76.jpeg"/><Relationship Id="rId4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image" Target="../media/image78.jpeg"/><Relationship Id="rId3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image" Target="../media/image80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image" Target="../media/image82.jpeg"/><Relationship Id="rId3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image" Target="../media/image84.jpeg"/><Relationship Id="rId3" Type="http://schemas.openxmlformats.org/officeDocument/2006/relationships/image" Target="../media/image85.jpeg"/><Relationship Id="rId4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image" Target="../media/image87.jpeg"/><Relationship Id="rId3" Type="http://schemas.openxmlformats.org/officeDocument/2006/relationships/image" Target="../media/image88.jpeg"/><Relationship Id="rId4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image" Target="../media/image90.jpeg"/><Relationship Id="rId3" Type="http://schemas.openxmlformats.org/officeDocument/2006/relationships/image" Target="../media/image91.jpeg"/><Relationship Id="rId4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image" Target="../media/image93.jpeg"/><Relationship Id="rId3" Type="http://schemas.openxmlformats.org/officeDocument/2006/relationships/image" Target="../media/image94.jpeg"/><Relationship Id="rId4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image" Target="../media/image96.jpeg"/><Relationship Id="rId3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97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image" Target="../media/image99.jpeg"/><Relationship Id="rId3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00.jpeg"/><Relationship Id="rId2" Type="http://schemas.openxmlformats.org/officeDocument/2006/relationships/image" Target="../media/image101.jpeg"/><Relationship Id="rId3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02.jpeg"/><Relationship Id="rId2" Type="http://schemas.openxmlformats.org/officeDocument/2006/relationships/image" Target="../media/image103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04.jpeg"/><Relationship Id="rId2" Type="http://schemas.openxmlformats.org/officeDocument/2006/relationships/image" Target="../media/image105.jpeg"/><Relationship Id="rId3" Type="http://schemas.openxmlformats.org/officeDocument/2006/relationships/image" Target="../media/image106.jpeg"/><Relationship Id="rId4" Type="http://schemas.openxmlformats.org/officeDocument/2006/relationships/image" Target="../media/image107.jpeg"/><Relationship Id="rId5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08.jpeg"/><Relationship Id="rId2" Type="http://schemas.openxmlformats.org/officeDocument/2006/relationships/image" Target="../media/image109.jpeg"/><Relationship Id="rId3" Type="http://schemas.openxmlformats.org/officeDocument/2006/relationships/image" Target="../media/image110.jpeg"/><Relationship Id="rId4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11.jpeg"/><Relationship Id="rId2" Type="http://schemas.openxmlformats.org/officeDocument/2006/relationships/image" Target="../media/image112.jpeg"/><Relationship Id="rId3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13.jpeg"/><Relationship Id="rId2" Type="http://schemas.openxmlformats.org/officeDocument/2006/relationships/image" Target="../media/image114.jpeg"/><Relationship Id="rId3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15.jpeg"/><Relationship Id="rId2" Type="http://schemas.openxmlformats.org/officeDocument/2006/relationships/image" Target="../media/image116.jpeg"/><Relationship Id="rId3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17.jpeg"/><Relationship Id="rId2" Type="http://schemas.openxmlformats.org/officeDocument/2006/relationships/image" Target="../media/image118.jpeg"/><Relationship Id="rId3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19.jpeg"/><Relationship Id="rId2" Type="http://schemas.openxmlformats.org/officeDocument/2006/relationships/image" Target="../media/image120.jpeg"/><Relationship Id="rId3" Type="http://schemas.openxmlformats.org/officeDocument/2006/relationships/image" Target="../media/image121.jpeg"/><Relationship Id="rId4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22.jpeg"/><Relationship Id="rId2" Type="http://schemas.openxmlformats.org/officeDocument/2006/relationships/image" Target="../media/image123.jpeg"/><Relationship Id="rId3" Type="http://schemas.openxmlformats.org/officeDocument/2006/relationships/image" Target="../media/image124.jpeg"/><Relationship Id="rId4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25.jpeg"/><Relationship Id="rId2" Type="http://schemas.openxmlformats.org/officeDocument/2006/relationships/image" Target="../media/image126.jpeg"/><Relationship Id="rId3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27.jpeg"/><Relationship Id="rId2" Type="http://schemas.openxmlformats.org/officeDocument/2006/relationships/image" Target="../media/image128.jpeg"/><Relationship Id="rId3" Type="http://schemas.openxmlformats.org/officeDocument/2006/relationships/image" Target="../media/image129.jpe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30.jpeg"/><Relationship Id="rId2" Type="http://schemas.openxmlformats.org/officeDocument/2006/relationships/image" Target="../media/image131.jpeg"/><Relationship Id="rId3" Type="http://schemas.openxmlformats.org/officeDocument/2006/relationships/image" Target="../media/image132.jpeg"/><Relationship Id="rId4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33.jpeg"/><Relationship Id="rId2" Type="http://schemas.openxmlformats.org/officeDocument/2006/relationships/image" Target="../media/image134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slideLayout" Target="../slideLayouts/slideLayout2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3" name="CustomShape 2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34" name="Group 3"/>
          <p:cNvGrpSpPr/>
          <p:nvPr/>
        </p:nvGrpSpPr>
        <p:grpSpPr>
          <a:xfrm>
            <a:off x="1445760" y="644400"/>
            <a:ext cx="9295920" cy="4807440"/>
            <a:chOff x="1445760" y="644400"/>
            <a:chExt cx="9295920" cy="4807440"/>
          </a:xfrm>
        </p:grpSpPr>
        <p:sp>
          <p:nvSpPr>
            <p:cNvPr id="135" name="CustomShape 4"/>
            <p:cNvSpPr/>
            <p:nvPr/>
          </p:nvSpPr>
          <p:spPr>
            <a:xfrm>
              <a:off x="1445760" y="644400"/>
              <a:ext cx="9295920" cy="480744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6" name="CustomShape 5"/>
            <p:cNvSpPr/>
            <p:nvPr/>
          </p:nvSpPr>
          <p:spPr>
            <a:xfrm>
              <a:off x="1758240" y="968040"/>
              <a:ext cx="8669160" cy="416088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37" name="CustomShape 6"/>
          <p:cNvSpPr/>
          <p:nvPr/>
        </p:nvSpPr>
        <p:spPr>
          <a:xfrm>
            <a:off x="2391480" y="1590840"/>
            <a:ext cx="7401960" cy="2516040"/>
          </a:xfrm>
          <a:prstGeom prst="rect">
            <a:avLst/>
          </a:prstGeom>
          <a:solidFill>
            <a:srgbClr val="dfdbd5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0" anchor="ctr">
            <a:normAutofit/>
          </a:bodyPr>
          <a:p>
            <a:pPr algn="ctr">
              <a:lnSpc>
                <a:spcPct val="90000"/>
              </a:lnSpc>
            </a:pPr>
            <a:r>
              <a:rPr b="0" lang="pl-PL" sz="4200" spc="-1" strike="noStrike" cap="all">
                <a:solidFill>
                  <a:srgbClr val="454545"/>
                </a:solidFill>
                <a:latin typeface="Gill Sans MT"/>
                <a:ea typeface="DejaVu Sans"/>
              </a:rPr>
              <a:t>I robocze spotkanie </a:t>
            </a:r>
            <a:endParaRPr b="0" lang="pl-PL" sz="42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pl-PL" sz="4200" spc="-1" strike="noStrike" cap="all">
                <a:solidFill>
                  <a:srgbClr val="454545"/>
                </a:solidFill>
                <a:latin typeface="Gill Sans MT"/>
                <a:ea typeface="DejaVu Sans"/>
              </a:rPr>
              <a:t>Projektowe w Słowenii</a:t>
            </a:r>
            <a:br/>
            <a:r>
              <a:rPr b="0" lang="pl-PL" sz="4200" spc="-1" strike="noStrike" cap="all">
                <a:solidFill>
                  <a:srgbClr val="454545"/>
                </a:solidFill>
                <a:latin typeface="Gill Sans MT"/>
                <a:ea typeface="DejaVu Sans"/>
              </a:rPr>
              <a:t>12- 16.12. 2022r.</a:t>
            </a:r>
            <a:endParaRPr b="0" lang="pl-PL" sz="4200" spc="-1" strike="noStrike">
              <a:latin typeface="Arial"/>
            </a:endParaRPr>
          </a:p>
        </p:txBody>
      </p:sp>
      <p:sp>
        <p:nvSpPr>
          <p:cNvPr id="138" name="CustomShape 7"/>
          <p:cNvSpPr/>
          <p:nvPr/>
        </p:nvSpPr>
        <p:spPr>
          <a:xfrm>
            <a:off x="2417760" y="4427280"/>
            <a:ext cx="7375680" cy="51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 algn="ctr">
              <a:lnSpc>
                <a:spcPct val="120000"/>
              </a:lnSpc>
              <a:spcBef>
                <a:spcPts val="1001"/>
              </a:spcBef>
            </a:pPr>
            <a:r>
              <a:rPr b="0" lang="pl-PL" sz="18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Program Erasmus +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39" name="Line 8"/>
          <p:cNvSpPr/>
          <p:nvPr/>
        </p:nvSpPr>
        <p:spPr>
          <a:xfrm>
            <a:off x="2391120" y="1415880"/>
            <a:ext cx="740592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40" name="Line 9"/>
          <p:cNvSpPr/>
          <p:nvPr/>
        </p:nvSpPr>
        <p:spPr>
          <a:xfrm>
            <a:off x="2391120" y="4285080"/>
            <a:ext cx="740592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41" name="Picture 75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pic>
        <p:nvPicPr>
          <p:cNvPr id="142" name="" descr=""/>
          <p:cNvPicPr/>
          <p:nvPr/>
        </p:nvPicPr>
        <p:blipFill>
          <a:blip r:embed="rId2"/>
          <a:stretch/>
        </p:blipFill>
        <p:spPr>
          <a:xfrm>
            <a:off x="2448000" y="3744000"/>
            <a:ext cx="2734920" cy="487080"/>
          </a:xfrm>
          <a:prstGeom prst="rect">
            <a:avLst/>
          </a:prstGeom>
          <a:ln>
            <a:noFill/>
          </a:ln>
        </p:spPr>
      </p:pic>
      <p:pic>
        <p:nvPicPr>
          <p:cNvPr id="143" name="" descr=""/>
          <p:cNvPicPr/>
          <p:nvPr/>
        </p:nvPicPr>
        <p:blipFill>
          <a:blip r:embed="rId3"/>
          <a:stretch/>
        </p:blipFill>
        <p:spPr>
          <a:xfrm>
            <a:off x="7460280" y="4372920"/>
            <a:ext cx="1970640" cy="450000"/>
          </a:xfrm>
          <a:prstGeom prst="rect">
            <a:avLst/>
          </a:prstGeom>
          <a:ln>
            <a:noFill/>
          </a:ln>
        </p:spPr>
      </p:pic>
      <p:pic>
        <p:nvPicPr>
          <p:cNvPr id="144" name="" descr=""/>
          <p:cNvPicPr/>
          <p:nvPr/>
        </p:nvPicPr>
        <p:blipFill>
          <a:blip r:embed="rId4"/>
          <a:stretch/>
        </p:blipFill>
        <p:spPr>
          <a:xfrm>
            <a:off x="8336160" y="3168000"/>
            <a:ext cx="1382760" cy="9201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10">
                                  <p:stCondLst>
                                    <p:cond delay="2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4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nodeType="withEffect" fill="hold" presetClass="entr" presetID="10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" dur="4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3" name="Line 2"/>
          <p:cNvSpPr/>
          <p:nvPr/>
        </p:nvSpPr>
        <p:spPr>
          <a:xfrm>
            <a:off x="1453680" y="1846800"/>
            <a:ext cx="35308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14" name="CustomShape 3"/>
          <p:cNvSpPr/>
          <p:nvPr/>
        </p:nvSpPr>
        <p:spPr>
          <a:xfrm>
            <a:off x="1451520" y="804600"/>
            <a:ext cx="3526200" cy="104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</a:pPr>
            <a:r>
              <a:rPr b="0" lang="en-US" sz="22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Warsztaty z Improwizacji  w szkole  </a:t>
            </a:r>
            <a:endParaRPr b="0" lang="pl-PL" sz="2200" spc="-1" strike="noStrike">
              <a:latin typeface="Arial"/>
            </a:endParaRPr>
          </a:p>
        </p:txBody>
      </p:sp>
      <p:sp>
        <p:nvSpPr>
          <p:cNvPr id="215" name="CustomShape 4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16" name="Group 5"/>
          <p:cNvGrpSpPr/>
          <p:nvPr/>
        </p:nvGrpSpPr>
        <p:grpSpPr>
          <a:xfrm>
            <a:off x="5460120" y="482040"/>
            <a:ext cx="6087960" cy="5145120"/>
            <a:chOff x="5460120" y="482040"/>
            <a:chExt cx="6087960" cy="5145120"/>
          </a:xfrm>
        </p:grpSpPr>
        <p:sp>
          <p:nvSpPr>
            <p:cNvPr id="217" name="CustomShape 6"/>
            <p:cNvSpPr/>
            <p:nvPr/>
          </p:nvSpPr>
          <p:spPr>
            <a:xfrm>
              <a:off x="5460120" y="482040"/>
              <a:ext cx="608796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8" name="CustomShape 7"/>
            <p:cNvSpPr/>
            <p:nvPr/>
          </p:nvSpPr>
          <p:spPr>
            <a:xfrm>
              <a:off x="5779080" y="812520"/>
              <a:ext cx="545796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pic>
        <p:nvPicPr>
          <p:cNvPr id="219" name="Picture 4" descr=""/>
          <p:cNvPicPr/>
          <p:nvPr/>
        </p:nvPicPr>
        <p:blipFill>
          <a:blip r:embed="rId1"/>
          <a:srcRect l="0" t="0" r="6467" b="0"/>
          <a:stretch/>
        </p:blipFill>
        <p:spPr>
          <a:xfrm>
            <a:off x="6094080" y="1116360"/>
            <a:ext cx="4817520" cy="3862080"/>
          </a:xfrm>
          <a:prstGeom prst="rect">
            <a:avLst/>
          </a:prstGeom>
          <a:ln>
            <a:noFill/>
          </a:ln>
        </p:spPr>
      </p:pic>
      <p:pic>
        <p:nvPicPr>
          <p:cNvPr id="220" name="Picture 20" descr=""/>
          <p:cNvPicPr/>
          <p:nvPr/>
        </p:nvPicPr>
        <p:blipFill>
          <a:blip r:embed="rId2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221" name="Line 8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2" name="CustomShape 9"/>
          <p:cNvSpPr/>
          <p:nvPr/>
        </p:nvSpPr>
        <p:spPr>
          <a:xfrm>
            <a:off x="1451520" y="2015640"/>
            <a:ext cx="9599400" cy="344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fade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410400" y="129672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4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225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6" name="Line 3"/>
          <p:cNvSpPr/>
          <p:nvPr/>
        </p:nvSpPr>
        <p:spPr>
          <a:xfrm>
            <a:off x="1453680" y="1846800"/>
            <a:ext cx="96076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7" name="CustomShape 4"/>
          <p:cNvSpPr/>
          <p:nvPr/>
        </p:nvSpPr>
        <p:spPr>
          <a:xfrm>
            <a:off x="3240000" y="4676040"/>
            <a:ext cx="8291160" cy="1449000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8" name="CustomShape 5"/>
          <p:cNvSpPr/>
          <p:nvPr/>
        </p:nvSpPr>
        <p:spPr>
          <a:xfrm>
            <a:off x="4060440" y="5241240"/>
            <a:ext cx="6831720" cy="95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</a:pPr>
            <a:r>
              <a:rPr b="0" lang="en-US" sz="3000" spc="-1" strike="noStrike" cap="all">
                <a:solidFill>
                  <a:srgbClr val="fffffe"/>
                </a:solidFill>
                <a:latin typeface="Gill Sans MT"/>
                <a:ea typeface="DejaVu Sans"/>
              </a:rPr>
              <a:t>Nauczyciele biorĄ udział w warsztatach z improwizacji</a:t>
            </a:r>
            <a:endParaRPr b="0" lang="pl-PL" sz="3000" spc="-1" strike="noStrike">
              <a:latin typeface="Arial"/>
            </a:endParaRPr>
          </a:p>
        </p:txBody>
      </p:sp>
      <p:pic>
        <p:nvPicPr>
          <p:cNvPr id="229" name="" descr=""/>
          <p:cNvPicPr/>
          <p:nvPr/>
        </p:nvPicPr>
        <p:blipFill>
          <a:blip r:embed="rId2"/>
          <a:stretch/>
        </p:blipFill>
        <p:spPr>
          <a:xfrm>
            <a:off x="2016000" y="216000"/>
            <a:ext cx="3526560" cy="4702680"/>
          </a:xfrm>
          <a:prstGeom prst="rect">
            <a:avLst/>
          </a:prstGeom>
          <a:ln>
            <a:noFill/>
          </a:ln>
        </p:spPr>
      </p:pic>
      <p:sp>
        <p:nvSpPr>
          <p:cNvPr id="230" name="Line 6"/>
          <p:cNvSpPr/>
          <p:nvPr/>
        </p:nvSpPr>
        <p:spPr>
          <a:xfrm>
            <a:off x="4065480" y="5075640"/>
            <a:ext cx="6832440" cy="0"/>
          </a:xfrm>
          <a:prstGeom prst="line">
            <a:avLst/>
          </a:prstGeom>
          <a:ln w="31680">
            <a:solidFill>
              <a:srgbClr val="8e6a30"/>
            </a:solidFill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31" name="" descr=""/>
          <p:cNvPicPr/>
          <p:nvPr/>
        </p:nvPicPr>
        <p:blipFill>
          <a:blip r:embed="rId3"/>
          <a:stretch/>
        </p:blipFill>
        <p:spPr>
          <a:xfrm>
            <a:off x="5784480" y="288000"/>
            <a:ext cx="5734080" cy="430020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3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234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5" name="Picture 4" descr=""/>
          <p:cNvPicPr/>
          <p:nvPr/>
        </p:nvPicPr>
        <p:blipFill>
          <a:blip r:embed="rId2"/>
          <a:srcRect l="0" t="17559" r="0" b="7441"/>
          <a:stretch/>
        </p:blipFill>
        <p:spPr>
          <a:xfrm>
            <a:off x="0" y="0"/>
            <a:ext cx="12188160" cy="685404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7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238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9" name="Line 3"/>
          <p:cNvSpPr/>
          <p:nvPr/>
        </p:nvSpPr>
        <p:spPr>
          <a:xfrm>
            <a:off x="2417760" y="3528360"/>
            <a:ext cx="863676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40" name="CustomShape 4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1" name="CustomShape 5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2" name="CustomShape 6"/>
          <p:cNvSpPr/>
          <p:nvPr/>
        </p:nvSpPr>
        <p:spPr>
          <a:xfrm>
            <a:off x="1452600" y="976680"/>
            <a:ext cx="5521320" cy="236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0" anchor="b">
            <a:normAutofit/>
          </a:bodyPr>
          <a:p>
            <a:pPr>
              <a:lnSpc>
                <a:spcPct val="90000"/>
              </a:lnSpc>
            </a:pPr>
            <a:r>
              <a:rPr b="0" lang="en-US" sz="42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W fabryce szkła Reflex</a:t>
            </a:r>
            <a:br/>
            <a:r>
              <a:rPr b="0" lang="en-US" sz="42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w Gornja Radgona</a:t>
            </a:r>
            <a:endParaRPr b="0" lang="pl-PL" sz="4200" spc="-1" strike="noStrike">
              <a:latin typeface="Arial"/>
            </a:endParaRPr>
          </a:p>
        </p:txBody>
      </p:sp>
      <p:sp>
        <p:nvSpPr>
          <p:cNvPr id="243" name="Line 7"/>
          <p:cNvSpPr/>
          <p:nvPr/>
        </p:nvSpPr>
        <p:spPr>
          <a:xfrm>
            <a:off x="1452600" y="3528360"/>
            <a:ext cx="55360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244" name="Group 8"/>
          <p:cNvGrpSpPr/>
          <p:nvPr/>
        </p:nvGrpSpPr>
        <p:grpSpPr>
          <a:xfrm>
            <a:off x="7477560" y="482040"/>
            <a:ext cx="4070520" cy="5145120"/>
            <a:chOff x="7477560" y="482040"/>
            <a:chExt cx="4070520" cy="5145120"/>
          </a:xfrm>
        </p:grpSpPr>
        <p:sp>
          <p:nvSpPr>
            <p:cNvPr id="245" name="CustomShape 9"/>
            <p:cNvSpPr/>
            <p:nvPr/>
          </p:nvSpPr>
          <p:spPr>
            <a:xfrm>
              <a:off x="7477560" y="482040"/>
              <a:ext cx="407052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46" name="CustomShape 10"/>
            <p:cNvSpPr/>
            <p:nvPr/>
          </p:nvSpPr>
          <p:spPr>
            <a:xfrm>
              <a:off x="7790400" y="812520"/>
              <a:ext cx="344628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pic>
        <p:nvPicPr>
          <p:cNvPr id="247" name="Picture 4" descr=""/>
          <p:cNvPicPr/>
          <p:nvPr/>
        </p:nvPicPr>
        <p:blipFill>
          <a:blip r:embed="rId2"/>
          <a:srcRect l="1706" t="0" r="1759" b="-7"/>
          <a:stretch/>
        </p:blipFill>
        <p:spPr>
          <a:xfrm>
            <a:off x="8116200" y="1116360"/>
            <a:ext cx="2795040" cy="3862080"/>
          </a:xfrm>
          <a:prstGeom prst="rect">
            <a:avLst/>
          </a:prstGeom>
          <a:ln>
            <a:noFill/>
          </a:ln>
        </p:spPr>
      </p:pic>
      <p:pic>
        <p:nvPicPr>
          <p:cNvPr id="248" name="Picture 26" descr=""/>
          <p:cNvPicPr/>
          <p:nvPr/>
        </p:nvPicPr>
        <p:blipFill>
          <a:blip r:embed="rId3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249" name="Line 11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1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252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3" name="Line 3"/>
          <p:cNvSpPr/>
          <p:nvPr/>
        </p:nvSpPr>
        <p:spPr>
          <a:xfrm>
            <a:off x="1453680" y="1846800"/>
            <a:ext cx="96076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54" name="Picture 4" descr=""/>
          <p:cNvPicPr/>
          <p:nvPr/>
        </p:nvPicPr>
        <p:blipFill>
          <a:blip r:embed="rId2"/>
          <a:srcRect l="2" t="0" r="0" b="0"/>
          <a:stretch/>
        </p:blipFill>
        <p:spPr>
          <a:xfrm>
            <a:off x="0" y="0"/>
            <a:ext cx="12187800" cy="6854040"/>
          </a:xfrm>
          <a:prstGeom prst="rect">
            <a:avLst/>
          </a:prstGeom>
          <a:ln>
            <a:noFill/>
          </a:ln>
        </p:spPr>
      </p:pic>
      <p:sp>
        <p:nvSpPr>
          <p:cNvPr id="255" name="CustomShape 4"/>
          <p:cNvSpPr/>
          <p:nvPr/>
        </p:nvSpPr>
        <p:spPr>
          <a:xfrm>
            <a:off x="5930640" y="4905360"/>
            <a:ext cx="5606640" cy="1446480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56" name="CustomShape 5"/>
          <p:cNvSpPr/>
          <p:nvPr/>
        </p:nvSpPr>
        <p:spPr>
          <a:xfrm>
            <a:off x="6094440" y="5239080"/>
            <a:ext cx="5275440" cy="95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</a:pPr>
            <a:r>
              <a:rPr b="0" lang="en-US" sz="3200" spc="-1" strike="noStrike" cap="all">
                <a:solidFill>
                  <a:srgbClr val="fffffe"/>
                </a:solidFill>
                <a:latin typeface="Gill Sans MT"/>
                <a:ea typeface="DejaVu Sans"/>
              </a:rPr>
              <a:t>W Fabryce szkła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257" name="Line 6"/>
          <p:cNvSpPr/>
          <p:nvPr/>
        </p:nvSpPr>
        <p:spPr>
          <a:xfrm>
            <a:off x="6094080" y="5073480"/>
            <a:ext cx="5283360" cy="0"/>
          </a:xfrm>
          <a:prstGeom prst="line">
            <a:avLst/>
          </a:prstGeom>
          <a:ln w="31680">
            <a:solidFill>
              <a:srgbClr val="4dabc2"/>
            </a:solidFill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</p:spTree>
  </p:cSld>
  <p:transition spd="slow">
    <p:fade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9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260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1" name="Line 3"/>
          <p:cNvSpPr/>
          <p:nvPr/>
        </p:nvSpPr>
        <p:spPr>
          <a:xfrm>
            <a:off x="1453680" y="1846800"/>
            <a:ext cx="96076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62" name="Picture 4" descr=""/>
          <p:cNvPicPr/>
          <p:nvPr/>
        </p:nvPicPr>
        <p:blipFill>
          <a:blip r:embed="rId2"/>
          <a:srcRect l="2" t="0" r="0" b="0"/>
          <a:stretch/>
        </p:blipFill>
        <p:spPr>
          <a:xfrm>
            <a:off x="0" y="0"/>
            <a:ext cx="12187800" cy="6854040"/>
          </a:xfrm>
          <a:prstGeom prst="rect">
            <a:avLst/>
          </a:prstGeom>
          <a:ln>
            <a:noFill/>
          </a:ln>
        </p:spPr>
      </p:pic>
      <p:sp>
        <p:nvSpPr>
          <p:cNvPr id="263" name="CustomShape 4"/>
          <p:cNvSpPr/>
          <p:nvPr/>
        </p:nvSpPr>
        <p:spPr>
          <a:xfrm>
            <a:off x="3896640" y="4907520"/>
            <a:ext cx="8291160" cy="1449000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64" name="CustomShape 5"/>
          <p:cNvSpPr/>
          <p:nvPr/>
        </p:nvSpPr>
        <p:spPr>
          <a:xfrm>
            <a:off x="4060440" y="5241240"/>
            <a:ext cx="6831720" cy="95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</a:pPr>
            <a:r>
              <a:rPr b="0" lang="en-US" sz="2700" spc="-1" strike="noStrike" cap="all">
                <a:solidFill>
                  <a:srgbClr val="fffffe"/>
                </a:solidFill>
                <a:latin typeface="Gill Sans MT"/>
                <a:ea typeface="DejaVu Sans"/>
              </a:rPr>
              <a:t>Wyjazd do Mariboru – drugiego co do wielkości miasta w Słowenii</a:t>
            </a:r>
            <a:endParaRPr b="0" lang="pl-PL" sz="2700" spc="-1" strike="noStrike">
              <a:latin typeface="Arial"/>
            </a:endParaRPr>
          </a:p>
        </p:txBody>
      </p:sp>
      <p:sp>
        <p:nvSpPr>
          <p:cNvPr id="265" name="Line 6"/>
          <p:cNvSpPr/>
          <p:nvPr/>
        </p:nvSpPr>
        <p:spPr>
          <a:xfrm>
            <a:off x="4065480" y="5075640"/>
            <a:ext cx="683244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</p:spTree>
  </p:cSld>
  <p:transition spd="slow">
    <p:fade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7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268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9" name="Line 3"/>
          <p:cNvSpPr/>
          <p:nvPr/>
        </p:nvSpPr>
        <p:spPr>
          <a:xfrm>
            <a:off x="2417760" y="3528360"/>
            <a:ext cx="863676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70" name="CustomShape 4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1" name="CustomShape 5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2" name="CustomShape 6"/>
          <p:cNvSpPr/>
          <p:nvPr/>
        </p:nvSpPr>
        <p:spPr>
          <a:xfrm>
            <a:off x="659160" y="1474920"/>
            <a:ext cx="2819880" cy="186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0" anchor="b">
            <a:normAutofit/>
          </a:bodyPr>
          <a:p>
            <a:pPr>
              <a:lnSpc>
                <a:spcPct val="90000"/>
              </a:lnSpc>
            </a:pPr>
            <a:r>
              <a:rPr b="0" lang="en-US" sz="33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W dawnej Synagodze</a:t>
            </a:r>
            <a:endParaRPr b="0" lang="pl-PL" sz="3300" spc="-1" strike="noStrike">
              <a:latin typeface="Arial"/>
            </a:endParaRPr>
          </a:p>
        </p:txBody>
      </p:sp>
      <p:sp>
        <p:nvSpPr>
          <p:cNvPr id="273" name="Line 7"/>
          <p:cNvSpPr/>
          <p:nvPr/>
        </p:nvSpPr>
        <p:spPr>
          <a:xfrm>
            <a:off x="659160" y="3528360"/>
            <a:ext cx="282384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274" name="Group 8"/>
          <p:cNvGrpSpPr/>
          <p:nvPr/>
        </p:nvGrpSpPr>
        <p:grpSpPr>
          <a:xfrm>
            <a:off x="3979440" y="482040"/>
            <a:ext cx="7556040" cy="5145120"/>
            <a:chOff x="3979440" y="482040"/>
            <a:chExt cx="7556040" cy="5145120"/>
          </a:xfrm>
        </p:grpSpPr>
        <p:sp>
          <p:nvSpPr>
            <p:cNvPr id="275" name="CustomShape 9"/>
            <p:cNvSpPr/>
            <p:nvPr/>
          </p:nvSpPr>
          <p:spPr>
            <a:xfrm>
              <a:off x="3979440" y="482040"/>
              <a:ext cx="755604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76" name="CustomShape 10"/>
            <p:cNvSpPr/>
            <p:nvPr/>
          </p:nvSpPr>
          <p:spPr>
            <a:xfrm>
              <a:off x="4292280" y="812520"/>
              <a:ext cx="692424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77" name="CustomShape 11"/>
          <p:cNvSpPr/>
          <p:nvPr/>
        </p:nvSpPr>
        <p:spPr>
          <a:xfrm>
            <a:off x="4455360" y="978120"/>
            <a:ext cx="6611760" cy="4131360"/>
          </a:xfrm>
          <a:prstGeom prst="rect">
            <a:avLst/>
          </a:prstGeom>
          <a:solidFill>
            <a:schemeClr val="bg1"/>
          </a:solidFill>
          <a:ln w="6480">
            <a:solidFill>
              <a:schemeClr val="bg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8" name="Picture 4" descr=""/>
          <p:cNvPicPr/>
          <p:nvPr/>
        </p:nvPicPr>
        <p:blipFill>
          <a:blip r:embed="rId2"/>
          <a:stretch/>
        </p:blipFill>
        <p:spPr>
          <a:xfrm>
            <a:off x="4618440" y="1282320"/>
            <a:ext cx="6279120" cy="3530160"/>
          </a:xfrm>
          <a:prstGeom prst="rect">
            <a:avLst/>
          </a:prstGeom>
          <a:ln>
            <a:noFill/>
          </a:ln>
        </p:spPr>
      </p:pic>
      <p:pic>
        <p:nvPicPr>
          <p:cNvPr id="279" name="Picture 28" descr=""/>
          <p:cNvPicPr/>
          <p:nvPr/>
        </p:nvPicPr>
        <p:blipFill>
          <a:blip r:embed="rId3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280" name="Line 1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2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283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4" name="Line 3"/>
          <p:cNvSpPr/>
          <p:nvPr/>
        </p:nvSpPr>
        <p:spPr>
          <a:xfrm>
            <a:off x="1453680" y="1846800"/>
            <a:ext cx="96076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85" name="Picture 4" descr=""/>
          <p:cNvPicPr/>
          <p:nvPr/>
        </p:nvPicPr>
        <p:blipFill>
          <a:blip r:embed="rId2"/>
          <a:srcRect l="0" t="0" r="2" b="0"/>
          <a:stretch/>
        </p:blipFill>
        <p:spPr>
          <a:xfrm>
            <a:off x="0" y="0"/>
            <a:ext cx="12187800" cy="6854040"/>
          </a:xfrm>
          <a:prstGeom prst="rect">
            <a:avLst/>
          </a:prstGeom>
          <a:ln>
            <a:noFill/>
          </a:ln>
        </p:spPr>
      </p:pic>
      <p:sp>
        <p:nvSpPr>
          <p:cNvPr id="286" name="CustomShape 4"/>
          <p:cNvSpPr/>
          <p:nvPr/>
        </p:nvSpPr>
        <p:spPr>
          <a:xfrm>
            <a:off x="5930640" y="4905360"/>
            <a:ext cx="5606640" cy="1446480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87" name="CustomShape 5"/>
          <p:cNvSpPr/>
          <p:nvPr/>
        </p:nvSpPr>
        <p:spPr>
          <a:xfrm>
            <a:off x="6094440" y="5239080"/>
            <a:ext cx="5275440" cy="95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</a:pPr>
            <a:r>
              <a:rPr b="0" lang="en-US" sz="3200" spc="-1" strike="noStrike" cap="all">
                <a:solidFill>
                  <a:srgbClr val="fffffe"/>
                </a:solidFill>
                <a:latin typeface="Gill Sans MT"/>
                <a:ea typeface="DejaVu Sans"/>
              </a:rPr>
              <a:t>Rynek w Mariborze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288" name="Line 6"/>
          <p:cNvSpPr/>
          <p:nvPr/>
        </p:nvSpPr>
        <p:spPr>
          <a:xfrm>
            <a:off x="6094080" y="5073480"/>
            <a:ext cx="5283360" cy="0"/>
          </a:xfrm>
          <a:prstGeom prst="line">
            <a:avLst/>
          </a:prstGeom>
          <a:ln w="31680">
            <a:solidFill>
              <a:srgbClr val="c7a46c"/>
            </a:solidFill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</p:spTree>
  </p:cSld>
  <p:transition spd="slow">
    <p:push dir="u"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90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291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2" name="Line 3"/>
          <p:cNvSpPr/>
          <p:nvPr/>
        </p:nvSpPr>
        <p:spPr>
          <a:xfrm>
            <a:off x="1453680" y="1846800"/>
            <a:ext cx="96076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93" name="Picture 4" descr=""/>
          <p:cNvPicPr/>
          <p:nvPr/>
        </p:nvPicPr>
        <p:blipFill>
          <a:blip r:embed="rId2"/>
          <a:srcRect l="0" t="39987" r="0" b="17894"/>
          <a:stretch/>
        </p:blipFill>
        <p:spPr>
          <a:xfrm>
            <a:off x="0" y="0"/>
            <a:ext cx="12187800" cy="6854040"/>
          </a:xfrm>
          <a:prstGeom prst="rect">
            <a:avLst/>
          </a:prstGeom>
          <a:ln>
            <a:noFill/>
          </a:ln>
        </p:spPr>
      </p:pic>
      <p:sp>
        <p:nvSpPr>
          <p:cNvPr id="294" name="CustomShape 4"/>
          <p:cNvSpPr/>
          <p:nvPr/>
        </p:nvSpPr>
        <p:spPr>
          <a:xfrm>
            <a:off x="3896640" y="4907520"/>
            <a:ext cx="8291160" cy="1449000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5" name="CustomShape 5"/>
          <p:cNvSpPr/>
          <p:nvPr/>
        </p:nvSpPr>
        <p:spPr>
          <a:xfrm>
            <a:off x="4060440" y="5241240"/>
            <a:ext cx="6831720" cy="95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</a:pPr>
            <a:r>
              <a:rPr b="0" lang="en-US" sz="3200" spc="-1" strike="noStrike" cap="all">
                <a:solidFill>
                  <a:srgbClr val="fffffe"/>
                </a:solidFill>
                <a:latin typeface="Gill Sans MT"/>
                <a:ea typeface="DejaVu Sans"/>
              </a:rPr>
              <a:t>Katedra w Mariborze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296" name="Line 6"/>
          <p:cNvSpPr/>
          <p:nvPr/>
        </p:nvSpPr>
        <p:spPr>
          <a:xfrm>
            <a:off x="4065480" y="5075640"/>
            <a:ext cx="6832440" cy="0"/>
          </a:xfrm>
          <a:prstGeom prst="line">
            <a:avLst/>
          </a:prstGeom>
          <a:ln w="31680">
            <a:solidFill>
              <a:srgbClr val="5da18c"/>
            </a:solidFill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</p:spTree>
  </p:cSld>
  <p:transition spd="slow">
    <p:fade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8" name="Line 2"/>
          <p:cNvSpPr/>
          <p:nvPr/>
        </p:nvSpPr>
        <p:spPr>
          <a:xfrm>
            <a:off x="1453680" y="1846800"/>
            <a:ext cx="35308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9" name="CustomShape 3"/>
          <p:cNvSpPr/>
          <p:nvPr/>
        </p:nvSpPr>
        <p:spPr>
          <a:xfrm>
            <a:off x="1451520" y="804600"/>
            <a:ext cx="3526200" cy="104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67000"/>
          </a:bodyPr>
          <a:p>
            <a:pPr>
              <a:lnSpc>
                <a:spcPct val="90000"/>
              </a:lnSpc>
            </a:pPr>
            <a:r>
              <a:rPr b="0" lang="en-US" sz="32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Wspólne zdjęcie na Rynku  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300" name="CustomShape 4"/>
          <p:cNvSpPr/>
          <p:nvPr/>
        </p:nvSpPr>
        <p:spPr>
          <a:xfrm>
            <a:off x="1451520" y="2015640"/>
            <a:ext cx="3522600" cy="344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01" name="Group 5"/>
          <p:cNvGrpSpPr/>
          <p:nvPr/>
        </p:nvGrpSpPr>
        <p:grpSpPr>
          <a:xfrm>
            <a:off x="5460120" y="482040"/>
            <a:ext cx="6087960" cy="5145120"/>
            <a:chOff x="5460120" y="482040"/>
            <a:chExt cx="6087960" cy="5145120"/>
          </a:xfrm>
        </p:grpSpPr>
        <p:sp>
          <p:nvSpPr>
            <p:cNvPr id="302" name="CustomShape 6"/>
            <p:cNvSpPr/>
            <p:nvPr/>
          </p:nvSpPr>
          <p:spPr>
            <a:xfrm>
              <a:off x="5460120" y="482040"/>
              <a:ext cx="608796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03" name="CustomShape 7"/>
            <p:cNvSpPr/>
            <p:nvPr/>
          </p:nvSpPr>
          <p:spPr>
            <a:xfrm>
              <a:off x="5779080" y="812520"/>
              <a:ext cx="545796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pic>
        <p:nvPicPr>
          <p:cNvPr id="304" name="Picture 7" descr=""/>
          <p:cNvPicPr/>
          <p:nvPr/>
        </p:nvPicPr>
        <p:blipFill>
          <a:blip r:embed="rId1"/>
          <a:srcRect l="0" t="34530" r="0" b="5334"/>
          <a:stretch/>
        </p:blipFill>
        <p:spPr>
          <a:xfrm>
            <a:off x="6094080" y="1116360"/>
            <a:ext cx="4817520" cy="3862080"/>
          </a:xfrm>
          <a:prstGeom prst="rect">
            <a:avLst/>
          </a:prstGeom>
          <a:ln>
            <a:noFill/>
          </a:ln>
        </p:spPr>
      </p:pic>
      <p:pic>
        <p:nvPicPr>
          <p:cNvPr id="305" name="Picture 65" descr=""/>
          <p:cNvPicPr/>
          <p:nvPr/>
        </p:nvPicPr>
        <p:blipFill>
          <a:blip r:embed="rId2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306" name="Line 8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7" name="CustomShape 9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8" name="" descr=""/>
          <p:cNvPicPr/>
          <p:nvPr/>
        </p:nvPicPr>
        <p:blipFill>
          <a:blip r:embed="rId3"/>
          <a:stretch/>
        </p:blipFill>
        <p:spPr>
          <a:xfrm>
            <a:off x="2016000" y="2064240"/>
            <a:ext cx="2548440" cy="339804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6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147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8" name="Line 3"/>
          <p:cNvSpPr/>
          <p:nvPr/>
        </p:nvSpPr>
        <p:spPr>
          <a:xfrm>
            <a:off x="1453680" y="1846800"/>
            <a:ext cx="96076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49" name="CustomShape 4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0" name="CustomShape 5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1" name="CustomShape 6"/>
          <p:cNvSpPr/>
          <p:nvPr/>
        </p:nvSpPr>
        <p:spPr>
          <a:xfrm>
            <a:off x="474840" y="1474920"/>
            <a:ext cx="4749480" cy="314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en-US" sz="24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Progam Erasmus + </a:t>
            </a:r>
            <a:br/>
            <a:r>
              <a:rPr b="0" lang="en-US" sz="24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KA220 Kooperationspartner--schaftsprojekt</a:t>
            </a:r>
            <a:br/>
            <a:endParaRPr b="0" lang="pl-PL" sz="2400" spc="-1" strike="noStrike">
              <a:latin typeface="Arial"/>
            </a:endParaRPr>
          </a:p>
        </p:txBody>
      </p:sp>
      <p:grpSp>
        <p:nvGrpSpPr>
          <p:cNvPr id="152" name="Group 7"/>
          <p:cNvGrpSpPr/>
          <p:nvPr/>
        </p:nvGrpSpPr>
        <p:grpSpPr>
          <a:xfrm>
            <a:off x="5460120" y="482040"/>
            <a:ext cx="6087960" cy="5145120"/>
            <a:chOff x="5460120" y="482040"/>
            <a:chExt cx="6087960" cy="5145120"/>
          </a:xfrm>
        </p:grpSpPr>
        <p:sp>
          <p:nvSpPr>
            <p:cNvPr id="153" name="CustomShape 8"/>
            <p:cNvSpPr/>
            <p:nvPr/>
          </p:nvSpPr>
          <p:spPr>
            <a:xfrm>
              <a:off x="5460120" y="482040"/>
              <a:ext cx="608796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54" name="CustomShape 9"/>
            <p:cNvSpPr/>
            <p:nvPr/>
          </p:nvSpPr>
          <p:spPr>
            <a:xfrm>
              <a:off x="5779080" y="812520"/>
              <a:ext cx="545796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pic>
        <p:nvPicPr>
          <p:cNvPr id="155" name="Picture 4" descr=""/>
          <p:cNvPicPr/>
          <p:nvPr/>
        </p:nvPicPr>
        <p:blipFill>
          <a:blip r:embed="rId2"/>
          <a:stretch/>
        </p:blipFill>
        <p:spPr>
          <a:xfrm>
            <a:off x="6094080" y="1343880"/>
            <a:ext cx="4817520" cy="3407400"/>
          </a:xfrm>
          <a:prstGeom prst="rect">
            <a:avLst/>
          </a:prstGeom>
          <a:ln>
            <a:noFill/>
          </a:ln>
        </p:spPr>
      </p:pic>
      <p:pic>
        <p:nvPicPr>
          <p:cNvPr id="156" name="Picture 24" descr=""/>
          <p:cNvPicPr/>
          <p:nvPr/>
        </p:nvPicPr>
        <p:blipFill>
          <a:blip r:embed="rId3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157" name="Line 10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8" name="" descr=""/>
          <p:cNvPicPr/>
          <p:nvPr/>
        </p:nvPicPr>
        <p:blipFill>
          <a:blip r:embed="rId4"/>
          <a:stretch/>
        </p:blipFill>
        <p:spPr>
          <a:xfrm>
            <a:off x="216000" y="4106880"/>
            <a:ext cx="4408920" cy="78660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0" name="Line 2"/>
          <p:cNvSpPr/>
          <p:nvPr/>
        </p:nvSpPr>
        <p:spPr>
          <a:xfrm>
            <a:off x="1453680" y="1846800"/>
            <a:ext cx="35308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11" name="CustomShape 3"/>
          <p:cNvSpPr/>
          <p:nvPr/>
        </p:nvSpPr>
        <p:spPr>
          <a:xfrm>
            <a:off x="1451520" y="804600"/>
            <a:ext cx="3526200" cy="104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</a:pPr>
            <a:r>
              <a:rPr b="0" lang="en-US" sz="20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W Muzeum w Mariborze</a:t>
            </a:r>
            <a:br/>
            <a:r>
              <a:rPr b="0" lang="en-US" sz="20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wykład na temat </a:t>
            </a:r>
            <a:br/>
            <a:r>
              <a:rPr b="0" lang="en-US" sz="20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pochodzenia szkła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312" name="CustomShape 4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3" name="Picture 4" descr=""/>
          <p:cNvPicPr/>
          <p:nvPr/>
        </p:nvPicPr>
        <p:blipFill>
          <a:blip r:embed="rId1"/>
          <a:stretch/>
        </p:blipFill>
        <p:spPr>
          <a:xfrm>
            <a:off x="1920960" y="2015640"/>
            <a:ext cx="2584080" cy="3446640"/>
          </a:xfrm>
          <a:prstGeom prst="rect">
            <a:avLst/>
          </a:prstGeom>
          <a:ln>
            <a:noFill/>
          </a:ln>
        </p:spPr>
      </p:pic>
      <p:grpSp>
        <p:nvGrpSpPr>
          <p:cNvPr id="314" name="Group 5"/>
          <p:cNvGrpSpPr/>
          <p:nvPr/>
        </p:nvGrpSpPr>
        <p:grpSpPr>
          <a:xfrm>
            <a:off x="5460120" y="482040"/>
            <a:ext cx="6087960" cy="5145120"/>
            <a:chOff x="5460120" y="482040"/>
            <a:chExt cx="6087960" cy="5145120"/>
          </a:xfrm>
        </p:grpSpPr>
        <p:sp>
          <p:nvSpPr>
            <p:cNvPr id="315" name="CustomShape 6"/>
            <p:cNvSpPr/>
            <p:nvPr/>
          </p:nvSpPr>
          <p:spPr>
            <a:xfrm>
              <a:off x="5460120" y="482040"/>
              <a:ext cx="608796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16" name="CustomShape 7"/>
            <p:cNvSpPr/>
            <p:nvPr/>
          </p:nvSpPr>
          <p:spPr>
            <a:xfrm>
              <a:off x="5779080" y="812520"/>
              <a:ext cx="545796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pic>
        <p:nvPicPr>
          <p:cNvPr id="317" name="Picture 4" descr=""/>
          <p:cNvPicPr/>
          <p:nvPr/>
        </p:nvPicPr>
        <p:blipFill>
          <a:blip r:embed="rId2"/>
          <a:srcRect l="0" t="9529" r="0" b="30382"/>
          <a:stretch/>
        </p:blipFill>
        <p:spPr>
          <a:xfrm>
            <a:off x="6094080" y="1116360"/>
            <a:ext cx="4817520" cy="3862080"/>
          </a:xfrm>
          <a:prstGeom prst="rect">
            <a:avLst/>
          </a:prstGeom>
          <a:ln>
            <a:noFill/>
          </a:ln>
        </p:spPr>
      </p:pic>
      <p:pic>
        <p:nvPicPr>
          <p:cNvPr id="318" name="Picture 20" descr=""/>
          <p:cNvPicPr/>
          <p:nvPr/>
        </p:nvPicPr>
        <p:blipFill>
          <a:blip r:embed="rId3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319" name="Line 8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1" name="Picture 29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322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3" name="Line 3"/>
          <p:cNvSpPr/>
          <p:nvPr/>
        </p:nvSpPr>
        <p:spPr>
          <a:xfrm>
            <a:off x="2417760" y="3528360"/>
            <a:ext cx="863676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24" name="CustomShape 4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5" name="CustomShape 5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6" name="CustomShape 6"/>
          <p:cNvSpPr/>
          <p:nvPr/>
        </p:nvSpPr>
        <p:spPr>
          <a:xfrm>
            <a:off x="659160" y="1474920"/>
            <a:ext cx="2819880" cy="186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0" anchor="b">
            <a:normAutofit fontScale="91000"/>
          </a:bodyPr>
          <a:p>
            <a:pPr>
              <a:lnSpc>
                <a:spcPct val="90000"/>
              </a:lnSpc>
            </a:pPr>
            <a:r>
              <a:rPr b="0" lang="en-US" sz="25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Pierwsze szklane naczynia pojawiły się też w aptekach </a:t>
            </a:r>
            <a:endParaRPr b="0" lang="pl-PL" sz="2500" spc="-1" strike="noStrike">
              <a:latin typeface="Arial"/>
            </a:endParaRPr>
          </a:p>
        </p:txBody>
      </p:sp>
      <p:sp>
        <p:nvSpPr>
          <p:cNvPr id="327" name="Line 7"/>
          <p:cNvSpPr/>
          <p:nvPr/>
        </p:nvSpPr>
        <p:spPr>
          <a:xfrm>
            <a:off x="659160" y="3528360"/>
            <a:ext cx="282384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328" name="Group 8"/>
          <p:cNvGrpSpPr/>
          <p:nvPr/>
        </p:nvGrpSpPr>
        <p:grpSpPr>
          <a:xfrm>
            <a:off x="3979440" y="482040"/>
            <a:ext cx="7556040" cy="5145120"/>
            <a:chOff x="3979440" y="482040"/>
            <a:chExt cx="7556040" cy="5145120"/>
          </a:xfrm>
        </p:grpSpPr>
        <p:sp>
          <p:nvSpPr>
            <p:cNvPr id="329" name="CustomShape 9"/>
            <p:cNvSpPr/>
            <p:nvPr/>
          </p:nvSpPr>
          <p:spPr>
            <a:xfrm>
              <a:off x="3979440" y="482040"/>
              <a:ext cx="755604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30" name="CustomShape 10"/>
            <p:cNvSpPr/>
            <p:nvPr/>
          </p:nvSpPr>
          <p:spPr>
            <a:xfrm>
              <a:off x="4292280" y="812520"/>
              <a:ext cx="692424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331" name="CustomShape 11"/>
          <p:cNvSpPr/>
          <p:nvPr/>
        </p:nvSpPr>
        <p:spPr>
          <a:xfrm>
            <a:off x="4455360" y="978120"/>
            <a:ext cx="6611760" cy="4131360"/>
          </a:xfrm>
          <a:prstGeom prst="rect">
            <a:avLst/>
          </a:prstGeom>
          <a:solidFill>
            <a:schemeClr val="bg1"/>
          </a:solidFill>
          <a:ln w="6480">
            <a:solidFill>
              <a:schemeClr val="bg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2" name="Picture 4" descr=""/>
          <p:cNvPicPr/>
          <p:nvPr/>
        </p:nvPicPr>
        <p:blipFill>
          <a:blip r:embed="rId2"/>
          <a:srcRect l="4186" t="0" r="2282" b="0"/>
          <a:stretch/>
        </p:blipFill>
        <p:spPr>
          <a:xfrm>
            <a:off x="5349240" y="1116360"/>
            <a:ext cx="4817520" cy="3862080"/>
          </a:xfrm>
          <a:prstGeom prst="rect">
            <a:avLst/>
          </a:prstGeom>
          <a:ln>
            <a:noFill/>
          </a:ln>
        </p:spPr>
      </p:pic>
      <p:pic>
        <p:nvPicPr>
          <p:cNvPr id="333" name="Picture 47" descr=""/>
          <p:cNvPicPr/>
          <p:nvPr/>
        </p:nvPicPr>
        <p:blipFill>
          <a:blip r:embed="rId3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334" name="Line 1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6" name="Line 2"/>
          <p:cNvSpPr/>
          <p:nvPr/>
        </p:nvSpPr>
        <p:spPr>
          <a:xfrm>
            <a:off x="1453680" y="1846800"/>
            <a:ext cx="35308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37" name="CustomShape 3"/>
          <p:cNvSpPr/>
          <p:nvPr/>
        </p:nvSpPr>
        <p:spPr>
          <a:xfrm>
            <a:off x="1451520" y="804600"/>
            <a:ext cx="3526200" cy="104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</a:pPr>
            <a:r>
              <a:rPr b="0" lang="en-US" sz="32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Szkło dekoracyjne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338" name="CustomShape 4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9" name="CustomShape 5"/>
          <p:cNvSpPr/>
          <p:nvPr/>
        </p:nvSpPr>
        <p:spPr>
          <a:xfrm>
            <a:off x="1451520" y="2015640"/>
            <a:ext cx="3522600" cy="344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40" name="Group 6"/>
          <p:cNvGrpSpPr/>
          <p:nvPr/>
        </p:nvGrpSpPr>
        <p:grpSpPr>
          <a:xfrm>
            <a:off x="5460120" y="482040"/>
            <a:ext cx="6087960" cy="5145120"/>
            <a:chOff x="5460120" y="482040"/>
            <a:chExt cx="6087960" cy="5145120"/>
          </a:xfrm>
        </p:grpSpPr>
        <p:sp>
          <p:nvSpPr>
            <p:cNvPr id="341" name="CustomShape 7"/>
            <p:cNvSpPr/>
            <p:nvPr/>
          </p:nvSpPr>
          <p:spPr>
            <a:xfrm>
              <a:off x="5460120" y="482040"/>
              <a:ext cx="608796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42" name="CustomShape 8"/>
            <p:cNvSpPr/>
            <p:nvPr/>
          </p:nvSpPr>
          <p:spPr>
            <a:xfrm>
              <a:off x="5779080" y="812520"/>
              <a:ext cx="545796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pic>
        <p:nvPicPr>
          <p:cNvPr id="343" name="Picture 4" descr=""/>
          <p:cNvPicPr/>
          <p:nvPr/>
        </p:nvPicPr>
        <p:blipFill>
          <a:blip r:embed="rId1"/>
          <a:srcRect l="0" t="0" r="6467" b="0"/>
          <a:stretch/>
        </p:blipFill>
        <p:spPr>
          <a:xfrm>
            <a:off x="6094080" y="1116360"/>
            <a:ext cx="4817520" cy="3862080"/>
          </a:xfrm>
          <a:prstGeom prst="rect">
            <a:avLst/>
          </a:prstGeom>
          <a:ln>
            <a:noFill/>
          </a:ln>
        </p:spPr>
      </p:pic>
      <p:pic>
        <p:nvPicPr>
          <p:cNvPr id="344" name="Picture 39" descr=""/>
          <p:cNvPicPr/>
          <p:nvPr/>
        </p:nvPicPr>
        <p:blipFill>
          <a:blip r:embed="rId2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345" name="Line 9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7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348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9" name="Line 3"/>
          <p:cNvSpPr/>
          <p:nvPr/>
        </p:nvSpPr>
        <p:spPr>
          <a:xfrm>
            <a:off x="2417760" y="3528360"/>
            <a:ext cx="863676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50" name="CustomShape 4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1" name="CustomShape 5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2" name="CustomShape 6"/>
          <p:cNvSpPr/>
          <p:nvPr/>
        </p:nvSpPr>
        <p:spPr>
          <a:xfrm>
            <a:off x="1452600" y="976680"/>
            <a:ext cx="5521320" cy="236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0" anchor="b">
            <a:normAutofit/>
          </a:bodyPr>
          <a:p>
            <a:pPr>
              <a:lnSpc>
                <a:spcPct val="90000"/>
              </a:lnSpc>
            </a:pPr>
            <a:r>
              <a:rPr b="0" lang="en-US" sz="42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Region Gornja Radgona-</a:t>
            </a:r>
            <a:br/>
            <a:r>
              <a:rPr b="0" lang="en-US" sz="42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rejon słynący z winnic</a:t>
            </a:r>
            <a:endParaRPr b="0" lang="pl-PL" sz="4200" spc="-1" strike="noStrike">
              <a:latin typeface="Arial"/>
            </a:endParaRPr>
          </a:p>
        </p:txBody>
      </p:sp>
      <p:sp>
        <p:nvSpPr>
          <p:cNvPr id="353" name="Line 7"/>
          <p:cNvSpPr/>
          <p:nvPr/>
        </p:nvSpPr>
        <p:spPr>
          <a:xfrm>
            <a:off x="1452600" y="3528360"/>
            <a:ext cx="55360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354" name="Group 8"/>
          <p:cNvGrpSpPr/>
          <p:nvPr/>
        </p:nvGrpSpPr>
        <p:grpSpPr>
          <a:xfrm>
            <a:off x="7477560" y="482040"/>
            <a:ext cx="4070520" cy="5145120"/>
            <a:chOff x="7477560" y="482040"/>
            <a:chExt cx="4070520" cy="5145120"/>
          </a:xfrm>
        </p:grpSpPr>
        <p:sp>
          <p:nvSpPr>
            <p:cNvPr id="355" name="CustomShape 9"/>
            <p:cNvSpPr/>
            <p:nvPr/>
          </p:nvSpPr>
          <p:spPr>
            <a:xfrm>
              <a:off x="7477560" y="482040"/>
              <a:ext cx="407052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56" name="CustomShape 10"/>
            <p:cNvSpPr/>
            <p:nvPr/>
          </p:nvSpPr>
          <p:spPr>
            <a:xfrm>
              <a:off x="7790400" y="812520"/>
              <a:ext cx="344628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pic>
        <p:nvPicPr>
          <p:cNvPr id="357" name="Picture 4" descr=""/>
          <p:cNvPicPr/>
          <p:nvPr/>
        </p:nvPicPr>
        <p:blipFill>
          <a:blip r:embed="rId2"/>
          <a:srcRect l="3469" t="0" r="0" b="0"/>
          <a:stretch/>
        </p:blipFill>
        <p:spPr>
          <a:xfrm>
            <a:off x="8116200" y="1116360"/>
            <a:ext cx="2795040" cy="3862080"/>
          </a:xfrm>
          <a:prstGeom prst="rect">
            <a:avLst/>
          </a:prstGeom>
          <a:ln>
            <a:noFill/>
          </a:ln>
        </p:spPr>
      </p:pic>
      <p:pic>
        <p:nvPicPr>
          <p:cNvPr id="358" name="Picture 26" descr=""/>
          <p:cNvPicPr/>
          <p:nvPr/>
        </p:nvPicPr>
        <p:blipFill>
          <a:blip r:embed="rId3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359" name="Line 11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61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362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3" name="Line 3"/>
          <p:cNvSpPr/>
          <p:nvPr/>
        </p:nvSpPr>
        <p:spPr>
          <a:xfrm>
            <a:off x="2417760" y="3528360"/>
            <a:ext cx="863676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64" name="CustomShape 4"/>
          <p:cNvSpPr/>
          <p:nvPr/>
        </p:nvSpPr>
        <p:spPr>
          <a:xfrm>
            <a:off x="1080" y="7200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5" name="CustomShape 5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6" name="CustomShape 6"/>
          <p:cNvSpPr/>
          <p:nvPr/>
        </p:nvSpPr>
        <p:spPr>
          <a:xfrm>
            <a:off x="1452600" y="936000"/>
            <a:ext cx="3728160" cy="240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0" anchor="b">
            <a:normAutofit fontScale="94000"/>
          </a:bodyPr>
          <a:p>
            <a:pPr>
              <a:lnSpc>
                <a:spcPct val="90000"/>
              </a:lnSpc>
            </a:pPr>
            <a:r>
              <a:rPr b="0" lang="en-US" sz="48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Najstarszy szczep winny- Alte Rebe </a:t>
            </a:r>
            <a:endParaRPr b="0" lang="pl-PL" sz="4800" spc="-1" strike="noStrike">
              <a:latin typeface="Arial"/>
            </a:endParaRPr>
          </a:p>
        </p:txBody>
      </p:sp>
      <p:sp>
        <p:nvSpPr>
          <p:cNvPr id="367" name="Line 7"/>
          <p:cNvSpPr/>
          <p:nvPr/>
        </p:nvSpPr>
        <p:spPr>
          <a:xfrm>
            <a:off x="1452600" y="3528360"/>
            <a:ext cx="352116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368" name="Group 8"/>
          <p:cNvGrpSpPr/>
          <p:nvPr/>
        </p:nvGrpSpPr>
        <p:grpSpPr>
          <a:xfrm>
            <a:off x="5460120" y="482040"/>
            <a:ext cx="6087960" cy="5145120"/>
            <a:chOff x="5460120" y="482040"/>
            <a:chExt cx="6087960" cy="5145120"/>
          </a:xfrm>
        </p:grpSpPr>
        <p:sp>
          <p:nvSpPr>
            <p:cNvPr id="369" name="CustomShape 9"/>
            <p:cNvSpPr/>
            <p:nvPr/>
          </p:nvSpPr>
          <p:spPr>
            <a:xfrm>
              <a:off x="5460120" y="482040"/>
              <a:ext cx="608796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70" name="CustomShape 10"/>
            <p:cNvSpPr/>
            <p:nvPr/>
          </p:nvSpPr>
          <p:spPr>
            <a:xfrm>
              <a:off x="5779080" y="812520"/>
              <a:ext cx="545796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pic>
        <p:nvPicPr>
          <p:cNvPr id="371" name="Picture 4" descr=""/>
          <p:cNvPicPr/>
          <p:nvPr/>
        </p:nvPicPr>
        <p:blipFill>
          <a:blip r:embed="rId2"/>
          <a:srcRect l="0" t="19064" r="0" b="20799"/>
          <a:stretch/>
        </p:blipFill>
        <p:spPr>
          <a:xfrm>
            <a:off x="6094080" y="1116360"/>
            <a:ext cx="4817520" cy="3862080"/>
          </a:xfrm>
          <a:prstGeom prst="rect">
            <a:avLst/>
          </a:prstGeom>
          <a:ln>
            <a:noFill/>
          </a:ln>
        </p:spPr>
      </p:pic>
      <p:pic>
        <p:nvPicPr>
          <p:cNvPr id="372" name="Picture 26" descr=""/>
          <p:cNvPicPr/>
          <p:nvPr/>
        </p:nvPicPr>
        <p:blipFill>
          <a:blip r:embed="rId3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373" name="Line 11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75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376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7" name="Line 3"/>
          <p:cNvSpPr/>
          <p:nvPr/>
        </p:nvSpPr>
        <p:spPr>
          <a:xfrm>
            <a:off x="2417760" y="3528360"/>
            <a:ext cx="863676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78" name="CustomShape 4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9" name="CustomShape 5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0" name="CustomShape 6"/>
          <p:cNvSpPr/>
          <p:nvPr/>
        </p:nvSpPr>
        <p:spPr>
          <a:xfrm>
            <a:off x="1452600" y="976680"/>
            <a:ext cx="5521320" cy="236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0" anchor="b">
            <a:normAutofit fontScale="76000"/>
          </a:bodyPr>
          <a:p>
            <a:pPr>
              <a:lnSpc>
                <a:spcPct val="90000"/>
              </a:lnSpc>
            </a:pPr>
            <a:r>
              <a:rPr b="0" lang="en-US" sz="54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Winorośl Alte Rebe Liczy ponad 400 lat</a:t>
            </a:r>
            <a:endParaRPr b="0" lang="pl-PL" sz="5400" spc="-1" strike="noStrike">
              <a:latin typeface="Arial"/>
            </a:endParaRPr>
          </a:p>
        </p:txBody>
      </p:sp>
      <p:sp>
        <p:nvSpPr>
          <p:cNvPr id="381" name="Line 7"/>
          <p:cNvSpPr/>
          <p:nvPr/>
        </p:nvSpPr>
        <p:spPr>
          <a:xfrm>
            <a:off x="1452600" y="3528360"/>
            <a:ext cx="55360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382" name="Group 8"/>
          <p:cNvGrpSpPr/>
          <p:nvPr/>
        </p:nvGrpSpPr>
        <p:grpSpPr>
          <a:xfrm>
            <a:off x="7477560" y="482040"/>
            <a:ext cx="4070520" cy="5145120"/>
            <a:chOff x="7477560" y="482040"/>
            <a:chExt cx="4070520" cy="5145120"/>
          </a:xfrm>
        </p:grpSpPr>
        <p:sp>
          <p:nvSpPr>
            <p:cNvPr id="383" name="CustomShape 9"/>
            <p:cNvSpPr/>
            <p:nvPr/>
          </p:nvSpPr>
          <p:spPr>
            <a:xfrm>
              <a:off x="7477560" y="482040"/>
              <a:ext cx="407052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84" name="CustomShape 10"/>
            <p:cNvSpPr/>
            <p:nvPr/>
          </p:nvSpPr>
          <p:spPr>
            <a:xfrm>
              <a:off x="7790400" y="812520"/>
              <a:ext cx="344628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385" name="CustomShape 11"/>
          <p:cNvSpPr/>
          <p:nvPr/>
        </p:nvSpPr>
        <p:spPr>
          <a:xfrm>
            <a:off x="7951680" y="978120"/>
            <a:ext cx="3115440" cy="4131360"/>
          </a:xfrm>
          <a:prstGeom prst="rect">
            <a:avLst/>
          </a:prstGeom>
          <a:solidFill>
            <a:schemeClr val="bg1"/>
          </a:solidFill>
          <a:ln w="6480">
            <a:solidFill>
              <a:schemeClr val="bg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86" name="Picture 4" descr=""/>
          <p:cNvPicPr/>
          <p:nvPr/>
        </p:nvPicPr>
        <p:blipFill>
          <a:blip r:embed="rId2"/>
          <a:stretch/>
        </p:blipFill>
        <p:spPr>
          <a:xfrm>
            <a:off x="8428680" y="1116360"/>
            <a:ext cx="2170800" cy="3862080"/>
          </a:xfrm>
          <a:prstGeom prst="rect">
            <a:avLst/>
          </a:prstGeom>
          <a:ln>
            <a:noFill/>
          </a:ln>
        </p:spPr>
      </p:pic>
      <p:pic>
        <p:nvPicPr>
          <p:cNvPr id="387" name="Picture 28" descr=""/>
          <p:cNvPicPr/>
          <p:nvPr/>
        </p:nvPicPr>
        <p:blipFill>
          <a:blip r:embed="rId3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388" name="Line 1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90" name="Picture 29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391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2" name="Line 3"/>
          <p:cNvSpPr/>
          <p:nvPr/>
        </p:nvSpPr>
        <p:spPr>
          <a:xfrm>
            <a:off x="2417760" y="3528360"/>
            <a:ext cx="863676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93" name="CustomShape 4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4" name="CustomShape 5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5" name="CustomShape 6"/>
          <p:cNvSpPr/>
          <p:nvPr/>
        </p:nvSpPr>
        <p:spPr>
          <a:xfrm>
            <a:off x="8671320" y="1474920"/>
            <a:ext cx="3022560" cy="186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0" anchor="b">
            <a:normAutofit fontScale="52000"/>
          </a:bodyPr>
          <a:p>
            <a:pPr>
              <a:lnSpc>
                <a:spcPct val="90000"/>
              </a:lnSpc>
            </a:pPr>
            <a:r>
              <a:rPr b="0" lang="en-US" sz="36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Winnice w Gornja Radgona a w nich przepiękne jaskinie</a:t>
            </a:r>
            <a:endParaRPr b="0" lang="pl-PL" sz="3600" spc="-1" strike="noStrike">
              <a:latin typeface="Arial"/>
            </a:endParaRPr>
          </a:p>
        </p:txBody>
      </p:sp>
      <p:sp>
        <p:nvSpPr>
          <p:cNvPr id="396" name="Line 7"/>
          <p:cNvSpPr/>
          <p:nvPr/>
        </p:nvSpPr>
        <p:spPr>
          <a:xfrm>
            <a:off x="8669520" y="3526200"/>
            <a:ext cx="302364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397" name="Picture 4" descr=""/>
          <p:cNvPicPr/>
          <p:nvPr/>
        </p:nvPicPr>
        <p:blipFill>
          <a:blip r:embed="rId2"/>
          <a:srcRect l="0" t="12463" r="0" b="42460"/>
          <a:stretch/>
        </p:blipFill>
        <p:spPr>
          <a:xfrm>
            <a:off x="639000" y="1575720"/>
            <a:ext cx="3688560" cy="2956680"/>
          </a:xfrm>
          <a:prstGeom prst="rect">
            <a:avLst/>
          </a:prstGeom>
          <a:ln>
            <a:noFill/>
          </a:ln>
        </p:spPr>
      </p:pic>
      <p:pic>
        <p:nvPicPr>
          <p:cNvPr id="398" name="Picture 4" descr=""/>
          <p:cNvPicPr/>
          <p:nvPr/>
        </p:nvPicPr>
        <p:blipFill>
          <a:blip r:embed="rId3"/>
          <a:stretch/>
        </p:blipFill>
        <p:spPr>
          <a:xfrm>
            <a:off x="4892760" y="486720"/>
            <a:ext cx="2892960" cy="5146200"/>
          </a:xfrm>
          <a:prstGeom prst="rect">
            <a:avLst/>
          </a:prstGeom>
          <a:ln>
            <a:noFill/>
          </a:ln>
        </p:spPr>
      </p:pic>
      <p:pic>
        <p:nvPicPr>
          <p:cNvPr id="399" name="Picture 41" descr=""/>
          <p:cNvPicPr/>
          <p:nvPr/>
        </p:nvPicPr>
        <p:blipFill>
          <a:blip r:embed="rId4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400" name="Line 8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ustomShape 1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2" name="Line 2"/>
          <p:cNvSpPr/>
          <p:nvPr/>
        </p:nvSpPr>
        <p:spPr>
          <a:xfrm>
            <a:off x="7218000" y="1846800"/>
            <a:ext cx="35200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03" name="CustomShape 3"/>
          <p:cNvSpPr/>
          <p:nvPr/>
        </p:nvSpPr>
        <p:spPr>
          <a:xfrm>
            <a:off x="7218000" y="804600"/>
            <a:ext cx="3516480" cy="104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75000"/>
          </a:bodyPr>
          <a:p>
            <a:pPr>
              <a:lnSpc>
                <a:spcPct val="90000"/>
              </a:lnSpc>
            </a:pPr>
            <a:r>
              <a:rPr b="0" lang="en-US" sz="30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W hucie szkła w Rogaśka Slatina</a:t>
            </a:r>
            <a:endParaRPr b="0" lang="pl-PL" sz="3000" spc="-1" strike="noStrike">
              <a:latin typeface="Arial"/>
            </a:endParaRPr>
          </a:p>
        </p:txBody>
      </p:sp>
      <p:sp>
        <p:nvSpPr>
          <p:cNvPr id="404" name="CustomShape 4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405" name="Group 5"/>
          <p:cNvGrpSpPr/>
          <p:nvPr/>
        </p:nvGrpSpPr>
        <p:grpSpPr>
          <a:xfrm>
            <a:off x="632160" y="482040"/>
            <a:ext cx="6100200" cy="5145120"/>
            <a:chOff x="632160" y="482040"/>
            <a:chExt cx="6100200" cy="5145120"/>
          </a:xfrm>
        </p:grpSpPr>
        <p:sp>
          <p:nvSpPr>
            <p:cNvPr id="406" name="CustomShape 6"/>
            <p:cNvSpPr/>
            <p:nvPr/>
          </p:nvSpPr>
          <p:spPr>
            <a:xfrm>
              <a:off x="632160" y="482040"/>
              <a:ext cx="610020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07" name="CustomShape 7"/>
            <p:cNvSpPr/>
            <p:nvPr/>
          </p:nvSpPr>
          <p:spPr>
            <a:xfrm>
              <a:off x="945360" y="812520"/>
              <a:ext cx="546732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pic>
        <p:nvPicPr>
          <p:cNvPr id="408" name="Picture 4" descr=""/>
          <p:cNvPicPr/>
          <p:nvPr/>
        </p:nvPicPr>
        <p:blipFill>
          <a:blip r:embed="rId1"/>
          <a:srcRect l="1282" t="0" r="5114" b="0"/>
          <a:stretch/>
        </p:blipFill>
        <p:spPr>
          <a:xfrm>
            <a:off x="1271160" y="1116360"/>
            <a:ext cx="4821120" cy="3862080"/>
          </a:xfrm>
          <a:prstGeom prst="rect">
            <a:avLst/>
          </a:prstGeom>
          <a:ln>
            <a:noFill/>
          </a:ln>
        </p:spPr>
      </p:pic>
      <p:pic>
        <p:nvPicPr>
          <p:cNvPr id="409" name="Picture 4" descr=""/>
          <p:cNvPicPr/>
          <p:nvPr/>
        </p:nvPicPr>
        <p:blipFill>
          <a:blip r:embed="rId2"/>
          <a:stretch/>
        </p:blipFill>
        <p:spPr>
          <a:xfrm>
            <a:off x="7067880" y="2077560"/>
            <a:ext cx="4696920" cy="3516480"/>
          </a:xfrm>
          <a:prstGeom prst="rect">
            <a:avLst/>
          </a:prstGeom>
          <a:ln>
            <a:noFill/>
          </a:ln>
        </p:spPr>
      </p:pic>
      <p:pic>
        <p:nvPicPr>
          <p:cNvPr id="410" name="Picture 20" descr=""/>
          <p:cNvPicPr/>
          <p:nvPr/>
        </p:nvPicPr>
        <p:blipFill>
          <a:blip r:embed="rId3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411" name="Line 8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13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414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5" name="Line 3"/>
          <p:cNvSpPr/>
          <p:nvPr/>
        </p:nvSpPr>
        <p:spPr>
          <a:xfrm>
            <a:off x="1453680" y="1846800"/>
            <a:ext cx="96076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16" name="Picture 4" descr=""/>
          <p:cNvPicPr/>
          <p:nvPr/>
        </p:nvPicPr>
        <p:blipFill>
          <a:blip r:embed="rId2"/>
          <a:srcRect l="0" t="18724" r="0" b="6276"/>
          <a:stretch/>
        </p:blipFill>
        <p:spPr>
          <a:xfrm>
            <a:off x="0" y="0"/>
            <a:ext cx="12187800" cy="6854040"/>
          </a:xfrm>
          <a:prstGeom prst="rect">
            <a:avLst/>
          </a:prstGeom>
          <a:ln>
            <a:noFill/>
          </a:ln>
        </p:spPr>
      </p:pic>
      <p:sp>
        <p:nvSpPr>
          <p:cNvPr id="417" name="CustomShape 4"/>
          <p:cNvSpPr/>
          <p:nvPr/>
        </p:nvSpPr>
        <p:spPr>
          <a:xfrm>
            <a:off x="3289680" y="4905360"/>
            <a:ext cx="5606640" cy="1446480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18" name="CustomShape 5"/>
          <p:cNvSpPr/>
          <p:nvPr/>
        </p:nvSpPr>
        <p:spPr>
          <a:xfrm>
            <a:off x="3453480" y="5239080"/>
            <a:ext cx="5275440" cy="95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9" name="Line 6"/>
          <p:cNvSpPr/>
          <p:nvPr/>
        </p:nvSpPr>
        <p:spPr>
          <a:xfrm>
            <a:off x="3453120" y="5073480"/>
            <a:ext cx="5283360" cy="0"/>
          </a:xfrm>
          <a:prstGeom prst="line">
            <a:avLst/>
          </a:prstGeom>
          <a:ln w="31680">
            <a:solidFill>
              <a:srgbClr val="ad3b61"/>
            </a:solidFill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21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422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23" name="Picture 4" descr=""/>
          <p:cNvPicPr/>
          <p:nvPr/>
        </p:nvPicPr>
        <p:blipFill>
          <a:blip r:embed="rId2"/>
          <a:srcRect l="0" t="25276" r="0" b="32599"/>
          <a:stretch/>
        </p:blipFill>
        <p:spPr>
          <a:xfrm>
            <a:off x="0" y="0"/>
            <a:ext cx="12188160" cy="6854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0" name="CustomShape 2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61" name="Group 3"/>
          <p:cNvGrpSpPr/>
          <p:nvPr/>
        </p:nvGrpSpPr>
        <p:grpSpPr>
          <a:xfrm>
            <a:off x="632160" y="482040"/>
            <a:ext cx="6100200" cy="5145120"/>
            <a:chOff x="632160" y="482040"/>
            <a:chExt cx="6100200" cy="5145120"/>
          </a:xfrm>
        </p:grpSpPr>
        <p:sp>
          <p:nvSpPr>
            <p:cNvPr id="162" name="CustomShape 4"/>
            <p:cNvSpPr/>
            <p:nvPr/>
          </p:nvSpPr>
          <p:spPr>
            <a:xfrm>
              <a:off x="632160" y="482040"/>
              <a:ext cx="610020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3" name="CustomShape 5"/>
            <p:cNvSpPr/>
            <p:nvPr/>
          </p:nvSpPr>
          <p:spPr>
            <a:xfrm>
              <a:off x="945360" y="812520"/>
              <a:ext cx="546732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64" name="CustomShape 6"/>
          <p:cNvSpPr/>
          <p:nvPr/>
        </p:nvSpPr>
        <p:spPr>
          <a:xfrm>
            <a:off x="1107000" y="984600"/>
            <a:ext cx="5141520" cy="4131360"/>
          </a:xfrm>
          <a:prstGeom prst="rect">
            <a:avLst/>
          </a:prstGeom>
          <a:solidFill>
            <a:schemeClr val="bg1"/>
          </a:solidFill>
          <a:ln w="6480">
            <a:solidFill>
              <a:schemeClr val="bg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Line 7"/>
          <p:cNvSpPr/>
          <p:nvPr/>
        </p:nvSpPr>
        <p:spPr>
          <a:xfrm>
            <a:off x="7218000" y="1846800"/>
            <a:ext cx="35200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66" name="CustomShape 8"/>
          <p:cNvSpPr/>
          <p:nvPr/>
        </p:nvSpPr>
        <p:spPr>
          <a:xfrm>
            <a:off x="7218000" y="804600"/>
            <a:ext cx="3516480" cy="104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88000"/>
          </a:bodyPr>
          <a:p>
            <a:pPr>
              <a:lnSpc>
                <a:spcPct val="90000"/>
              </a:lnSpc>
            </a:pPr>
            <a:r>
              <a:rPr b="0" lang="en-US" sz="27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W szkole -  Gornja RadGona</a:t>
            </a:r>
            <a:endParaRPr b="0" lang="pl-PL" sz="2700" spc="-1" strike="noStrike">
              <a:latin typeface="Arial"/>
            </a:endParaRPr>
          </a:p>
        </p:txBody>
      </p:sp>
      <p:pic>
        <p:nvPicPr>
          <p:cNvPr id="167" name="Picture 4" descr=""/>
          <p:cNvPicPr/>
          <p:nvPr/>
        </p:nvPicPr>
        <p:blipFill>
          <a:blip r:embed="rId1"/>
          <a:stretch/>
        </p:blipFill>
        <p:spPr>
          <a:xfrm>
            <a:off x="1271160" y="1692360"/>
            <a:ext cx="4821120" cy="2710080"/>
          </a:xfrm>
          <a:prstGeom prst="rect">
            <a:avLst/>
          </a:prstGeom>
          <a:ln>
            <a:noFill/>
          </a:ln>
        </p:spPr>
      </p:pic>
      <p:pic>
        <p:nvPicPr>
          <p:cNvPr id="168" name="Picture 4" descr=""/>
          <p:cNvPicPr/>
          <p:nvPr/>
        </p:nvPicPr>
        <p:blipFill>
          <a:blip r:embed="rId2"/>
          <a:stretch/>
        </p:blipFill>
        <p:spPr>
          <a:xfrm>
            <a:off x="7218000" y="2750760"/>
            <a:ext cx="4439520" cy="2502000"/>
          </a:xfrm>
          <a:prstGeom prst="rect">
            <a:avLst/>
          </a:prstGeom>
          <a:ln>
            <a:noFill/>
          </a:ln>
        </p:spPr>
      </p:pic>
      <p:pic>
        <p:nvPicPr>
          <p:cNvPr id="169" name="Picture 22" descr=""/>
          <p:cNvPicPr/>
          <p:nvPr/>
        </p:nvPicPr>
        <p:blipFill>
          <a:blip r:embed="rId3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170" name="Line 9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CustomShape 1"/>
          <p:cNvSpPr/>
          <p:nvPr/>
        </p:nvSpPr>
        <p:spPr>
          <a:xfrm>
            <a:off x="-7200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5" name="CustomShape 2"/>
          <p:cNvSpPr/>
          <p:nvPr/>
        </p:nvSpPr>
        <p:spPr>
          <a:xfrm>
            <a:off x="0" y="2019600"/>
            <a:ext cx="12188160" cy="48344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6" name="CustomShape 3"/>
          <p:cNvSpPr/>
          <p:nvPr/>
        </p:nvSpPr>
        <p:spPr>
          <a:xfrm rot="65400">
            <a:off x="6063480" y="756360"/>
            <a:ext cx="3475080" cy="125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</a:pPr>
            <a:r>
              <a:rPr b="0" lang="en-US" sz="1600" spc="-1" strike="noStrike" cap="all">
                <a:solidFill>
                  <a:srgbClr val="000000"/>
                </a:solidFill>
                <a:latin typeface="Times New Roman"/>
                <a:ea typeface="DejaVu Sans"/>
              </a:rPr>
              <a:t>W hucie produkowane są m.inn. Puchary dla skoczków narciarskich borących udział w lotach w Planicy</a:t>
            </a:r>
            <a:endParaRPr b="0" lang="pl-PL" sz="1600" spc="-1" strike="noStrike">
              <a:latin typeface="Arial"/>
            </a:endParaRPr>
          </a:p>
        </p:txBody>
      </p:sp>
      <p:sp>
        <p:nvSpPr>
          <p:cNvPr id="427" name="Line 4"/>
          <p:cNvSpPr/>
          <p:nvPr/>
        </p:nvSpPr>
        <p:spPr>
          <a:xfrm>
            <a:off x="7555680" y="2146320"/>
            <a:ext cx="315756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28" name="CustomShape 5"/>
          <p:cNvSpPr/>
          <p:nvPr/>
        </p:nvSpPr>
        <p:spPr>
          <a:xfrm>
            <a:off x="1451520" y="3122640"/>
            <a:ext cx="3526200" cy="104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29" name="Picture 4" descr=""/>
          <p:cNvPicPr/>
          <p:nvPr/>
        </p:nvPicPr>
        <p:blipFill>
          <a:blip r:embed="rId1"/>
          <a:stretch/>
        </p:blipFill>
        <p:spPr>
          <a:xfrm>
            <a:off x="1440000" y="687600"/>
            <a:ext cx="3093840" cy="5502960"/>
          </a:xfrm>
          <a:prstGeom prst="rect">
            <a:avLst/>
          </a:prstGeom>
          <a:ln>
            <a:noFill/>
          </a:ln>
        </p:spPr>
      </p:pic>
      <p:pic>
        <p:nvPicPr>
          <p:cNvPr id="430" name="Picture 4" descr=""/>
          <p:cNvPicPr/>
          <p:nvPr/>
        </p:nvPicPr>
        <p:blipFill>
          <a:blip r:embed="rId2"/>
          <a:stretch/>
        </p:blipFill>
        <p:spPr>
          <a:xfrm>
            <a:off x="5400000" y="2475720"/>
            <a:ext cx="2117520" cy="3786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CustomShape 1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2" name="Line 2"/>
          <p:cNvSpPr/>
          <p:nvPr/>
        </p:nvSpPr>
        <p:spPr>
          <a:xfrm>
            <a:off x="1453680" y="1846800"/>
            <a:ext cx="35308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33" name="CustomShape 3"/>
          <p:cNvSpPr/>
          <p:nvPr/>
        </p:nvSpPr>
        <p:spPr>
          <a:xfrm>
            <a:off x="1451520" y="804600"/>
            <a:ext cx="3526200" cy="104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</a:pPr>
            <a:r>
              <a:rPr b="0" lang="en-US" sz="15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Rogaśka Slatina- miejscowość uzdrowiskowa słynąca z wód leczniczych</a:t>
            </a:r>
            <a:endParaRPr b="0" lang="pl-PL" sz="1500" spc="-1" strike="noStrike">
              <a:latin typeface="Arial"/>
            </a:endParaRPr>
          </a:p>
        </p:txBody>
      </p:sp>
      <p:sp>
        <p:nvSpPr>
          <p:cNvPr id="434" name="CustomShape 4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35" name="Picture 4" descr=""/>
          <p:cNvPicPr/>
          <p:nvPr/>
        </p:nvPicPr>
        <p:blipFill>
          <a:blip r:embed="rId1"/>
          <a:stretch/>
        </p:blipFill>
        <p:spPr>
          <a:xfrm>
            <a:off x="120600" y="2437920"/>
            <a:ext cx="4692240" cy="2645280"/>
          </a:xfrm>
          <a:prstGeom prst="rect">
            <a:avLst/>
          </a:prstGeom>
          <a:ln>
            <a:noFill/>
          </a:ln>
        </p:spPr>
      </p:pic>
      <p:grpSp>
        <p:nvGrpSpPr>
          <p:cNvPr id="436" name="Group 5"/>
          <p:cNvGrpSpPr/>
          <p:nvPr/>
        </p:nvGrpSpPr>
        <p:grpSpPr>
          <a:xfrm>
            <a:off x="5460120" y="482040"/>
            <a:ext cx="6087960" cy="5145120"/>
            <a:chOff x="5460120" y="482040"/>
            <a:chExt cx="6087960" cy="5145120"/>
          </a:xfrm>
        </p:grpSpPr>
        <p:sp>
          <p:nvSpPr>
            <p:cNvPr id="437" name="CustomShape 6"/>
            <p:cNvSpPr/>
            <p:nvPr/>
          </p:nvSpPr>
          <p:spPr>
            <a:xfrm>
              <a:off x="5460120" y="482040"/>
              <a:ext cx="608796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38" name="CustomShape 7"/>
            <p:cNvSpPr/>
            <p:nvPr/>
          </p:nvSpPr>
          <p:spPr>
            <a:xfrm>
              <a:off x="5779080" y="812520"/>
              <a:ext cx="545796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pic>
        <p:nvPicPr>
          <p:cNvPr id="439" name="Picture 4" descr=""/>
          <p:cNvPicPr/>
          <p:nvPr/>
        </p:nvPicPr>
        <p:blipFill>
          <a:blip r:embed="rId2"/>
          <a:srcRect l="17723" t="0" r="12129" b="0"/>
          <a:stretch/>
        </p:blipFill>
        <p:spPr>
          <a:xfrm>
            <a:off x="6094080" y="1116360"/>
            <a:ext cx="4817520" cy="3862080"/>
          </a:xfrm>
          <a:prstGeom prst="rect">
            <a:avLst/>
          </a:prstGeom>
          <a:ln>
            <a:noFill/>
          </a:ln>
        </p:spPr>
      </p:pic>
      <p:pic>
        <p:nvPicPr>
          <p:cNvPr id="440" name="Picture 20" descr=""/>
          <p:cNvPicPr/>
          <p:nvPr/>
        </p:nvPicPr>
        <p:blipFill>
          <a:blip r:embed="rId3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441" name="Line 8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push dir="u"/>
  </p:transition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43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444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5" name="Line 3"/>
          <p:cNvSpPr/>
          <p:nvPr/>
        </p:nvSpPr>
        <p:spPr>
          <a:xfrm>
            <a:off x="2417760" y="3528360"/>
            <a:ext cx="863676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46" name="CustomShape 4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7" name="CustomShape 5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8" name="CustomShape 6"/>
          <p:cNvSpPr/>
          <p:nvPr/>
        </p:nvSpPr>
        <p:spPr>
          <a:xfrm>
            <a:off x="659160" y="1474920"/>
            <a:ext cx="2819880" cy="186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0" anchor="b">
            <a:normAutofit fontScale="50000"/>
          </a:bodyPr>
          <a:p>
            <a:pPr>
              <a:lnSpc>
                <a:spcPct val="90000"/>
              </a:lnSpc>
            </a:pPr>
            <a:r>
              <a:rPr b="0" lang="en-US" sz="25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Prezentujemy Systemy edukacji w naszych państwach I omawiamy aktywności zaplanowane w projekcie</a:t>
            </a:r>
            <a:endParaRPr b="0" lang="pl-PL" sz="2500" spc="-1" strike="noStrike">
              <a:latin typeface="Arial"/>
            </a:endParaRPr>
          </a:p>
        </p:txBody>
      </p:sp>
      <p:sp>
        <p:nvSpPr>
          <p:cNvPr id="449" name="Line 7"/>
          <p:cNvSpPr/>
          <p:nvPr/>
        </p:nvSpPr>
        <p:spPr>
          <a:xfrm>
            <a:off x="659160" y="3528360"/>
            <a:ext cx="282384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450" name="Group 8"/>
          <p:cNvGrpSpPr/>
          <p:nvPr/>
        </p:nvGrpSpPr>
        <p:grpSpPr>
          <a:xfrm>
            <a:off x="3979440" y="482040"/>
            <a:ext cx="7556040" cy="5145120"/>
            <a:chOff x="3979440" y="482040"/>
            <a:chExt cx="7556040" cy="5145120"/>
          </a:xfrm>
        </p:grpSpPr>
        <p:sp>
          <p:nvSpPr>
            <p:cNvPr id="451" name="CustomShape 9"/>
            <p:cNvSpPr/>
            <p:nvPr/>
          </p:nvSpPr>
          <p:spPr>
            <a:xfrm>
              <a:off x="3979440" y="482040"/>
              <a:ext cx="755604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52" name="CustomShape 10"/>
            <p:cNvSpPr/>
            <p:nvPr/>
          </p:nvSpPr>
          <p:spPr>
            <a:xfrm>
              <a:off x="4292280" y="812520"/>
              <a:ext cx="692424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453" name="CustomShape 11"/>
          <p:cNvSpPr/>
          <p:nvPr/>
        </p:nvSpPr>
        <p:spPr>
          <a:xfrm>
            <a:off x="4455360" y="978120"/>
            <a:ext cx="6611760" cy="4131360"/>
          </a:xfrm>
          <a:prstGeom prst="rect">
            <a:avLst/>
          </a:prstGeom>
          <a:solidFill>
            <a:schemeClr val="bg1"/>
          </a:solidFill>
          <a:ln w="6480">
            <a:solidFill>
              <a:schemeClr val="bg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54" name="Picture 4" descr=""/>
          <p:cNvPicPr/>
          <p:nvPr/>
        </p:nvPicPr>
        <p:blipFill>
          <a:blip r:embed="rId2"/>
          <a:stretch/>
        </p:blipFill>
        <p:spPr>
          <a:xfrm>
            <a:off x="4618440" y="1274400"/>
            <a:ext cx="6279120" cy="3546000"/>
          </a:xfrm>
          <a:prstGeom prst="rect">
            <a:avLst/>
          </a:prstGeom>
          <a:ln>
            <a:noFill/>
          </a:ln>
        </p:spPr>
      </p:pic>
      <p:pic>
        <p:nvPicPr>
          <p:cNvPr id="455" name="Picture 28" descr=""/>
          <p:cNvPicPr/>
          <p:nvPr/>
        </p:nvPicPr>
        <p:blipFill>
          <a:blip r:embed="rId3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456" name="Line 1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58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459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0" name="Line 3"/>
          <p:cNvSpPr/>
          <p:nvPr/>
        </p:nvSpPr>
        <p:spPr>
          <a:xfrm>
            <a:off x="2417760" y="3528360"/>
            <a:ext cx="863676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61" name="CustomShape 4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2" name="CustomShape 5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3" name="CustomShape 6"/>
          <p:cNvSpPr/>
          <p:nvPr/>
        </p:nvSpPr>
        <p:spPr>
          <a:xfrm>
            <a:off x="659160" y="1474920"/>
            <a:ext cx="2819880" cy="186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0" anchor="b">
            <a:normAutofit/>
          </a:bodyPr>
          <a:p>
            <a:pPr>
              <a:lnSpc>
                <a:spcPct val="90000"/>
              </a:lnSpc>
            </a:pPr>
            <a:r>
              <a:rPr b="0" lang="en-US" sz="36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System Edukacji w rumunii</a:t>
            </a:r>
            <a:endParaRPr b="0" lang="pl-PL" sz="3600" spc="-1" strike="noStrike">
              <a:latin typeface="Arial"/>
            </a:endParaRPr>
          </a:p>
        </p:txBody>
      </p:sp>
      <p:sp>
        <p:nvSpPr>
          <p:cNvPr id="464" name="Line 7"/>
          <p:cNvSpPr/>
          <p:nvPr/>
        </p:nvSpPr>
        <p:spPr>
          <a:xfrm>
            <a:off x="659160" y="3528360"/>
            <a:ext cx="282384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465" name="Group 8"/>
          <p:cNvGrpSpPr/>
          <p:nvPr/>
        </p:nvGrpSpPr>
        <p:grpSpPr>
          <a:xfrm>
            <a:off x="3979440" y="482040"/>
            <a:ext cx="7556040" cy="5145120"/>
            <a:chOff x="3979440" y="482040"/>
            <a:chExt cx="7556040" cy="5145120"/>
          </a:xfrm>
        </p:grpSpPr>
        <p:sp>
          <p:nvSpPr>
            <p:cNvPr id="466" name="CustomShape 9"/>
            <p:cNvSpPr/>
            <p:nvPr/>
          </p:nvSpPr>
          <p:spPr>
            <a:xfrm>
              <a:off x="3979440" y="482040"/>
              <a:ext cx="755604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67" name="CustomShape 10"/>
            <p:cNvSpPr/>
            <p:nvPr/>
          </p:nvSpPr>
          <p:spPr>
            <a:xfrm>
              <a:off x="4292280" y="812520"/>
              <a:ext cx="692424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468" name="CustomShape 11"/>
          <p:cNvSpPr/>
          <p:nvPr/>
        </p:nvSpPr>
        <p:spPr>
          <a:xfrm>
            <a:off x="4455360" y="978120"/>
            <a:ext cx="6611760" cy="4131360"/>
          </a:xfrm>
          <a:prstGeom prst="rect">
            <a:avLst/>
          </a:prstGeom>
          <a:solidFill>
            <a:schemeClr val="bg1"/>
          </a:solidFill>
          <a:ln w="6480">
            <a:solidFill>
              <a:schemeClr val="bg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69" name="Picture 4" descr=""/>
          <p:cNvPicPr/>
          <p:nvPr/>
        </p:nvPicPr>
        <p:blipFill>
          <a:blip r:embed="rId2"/>
          <a:stretch/>
        </p:blipFill>
        <p:spPr>
          <a:xfrm>
            <a:off x="4618440" y="1525680"/>
            <a:ext cx="6279120" cy="3043080"/>
          </a:xfrm>
          <a:prstGeom prst="rect">
            <a:avLst/>
          </a:prstGeom>
          <a:ln>
            <a:noFill/>
          </a:ln>
        </p:spPr>
      </p:pic>
      <p:pic>
        <p:nvPicPr>
          <p:cNvPr id="470" name="Picture 28" descr=""/>
          <p:cNvPicPr/>
          <p:nvPr/>
        </p:nvPicPr>
        <p:blipFill>
          <a:blip r:embed="rId3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471" name="Line 1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73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474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5" name="Line 3"/>
          <p:cNvSpPr/>
          <p:nvPr/>
        </p:nvSpPr>
        <p:spPr>
          <a:xfrm>
            <a:off x="2417760" y="3528360"/>
            <a:ext cx="863676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76" name="CustomShape 4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7" name="CustomShape 5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8" name="CustomShape 6"/>
          <p:cNvSpPr/>
          <p:nvPr/>
        </p:nvSpPr>
        <p:spPr>
          <a:xfrm>
            <a:off x="1452600" y="976680"/>
            <a:ext cx="5521320" cy="236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0" anchor="b">
            <a:normAutofit fontScale="91000"/>
          </a:bodyPr>
          <a:p>
            <a:pPr>
              <a:lnSpc>
                <a:spcPct val="90000"/>
              </a:lnSpc>
            </a:pPr>
            <a:r>
              <a:rPr b="0" lang="en-US" sz="38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Rzeka Mur płynąca na </a:t>
            </a:r>
            <a:br/>
            <a:r>
              <a:rPr b="0" lang="en-US" sz="38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Pograniczu Słowenii </a:t>
            </a:r>
            <a:br/>
            <a:r>
              <a:rPr b="0" lang="en-US" sz="38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I Austrii</a:t>
            </a:r>
            <a:endParaRPr b="0" lang="pl-PL" sz="3800" spc="-1" strike="noStrike">
              <a:latin typeface="Arial"/>
            </a:endParaRPr>
          </a:p>
        </p:txBody>
      </p:sp>
      <p:sp>
        <p:nvSpPr>
          <p:cNvPr id="479" name="Line 7"/>
          <p:cNvSpPr/>
          <p:nvPr/>
        </p:nvSpPr>
        <p:spPr>
          <a:xfrm>
            <a:off x="1452600" y="3528360"/>
            <a:ext cx="55360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480" name="Group 8"/>
          <p:cNvGrpSpPr/>
          <p:nvPr/>
        </p:nvGrpSpPr>
        <p:grpSpPr>
          <a:xfrm>
            <a:off x="7477560" y="482040"/>
            <a:ext cx="4070520" cy="5145120"/>
            <a:chOff x="7477560" y="482040"/>
            <a:chExt cx="4070520" cy="5145120"/>
          </a:xfrm>
        </p:grpSpPr>
        <p:sp>
          <p:nvSpPr>
            <p:cNvPr id="481" name="CustomShape 9"/>
            <p:cNvSpPr/>
            <p:nvPr/>
          </p:nvSpPr>
          <p:spPr>
            <a:xfrm>
              <a:off x="7477560" y="482040"/>
              <a:ext cx="407052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82" name="CustomShape 10"/>
            <p:cNvSpPr/>
            <p:nvPr/>
          </p:nvSpPr>
          <p:spPr>
            <a:xfrm>
              <a:off x="7790400" y="812520"/>
              <a:ext cx="344628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483" name="CustomShape 11"/>
          <p:cNvSpPr/>
          <p:nvPr/>
        </p:nvSpPr>
        <p:spPr>
          <a:xfrm>
            <a:off x="7951680" y="978120"/>
            <a:ext cx="3115440" cy="4131360"/>
          </a:xfrm>
          <a:prstGeom prst="rect">
            <a:avLst/>
          </a:prstGeom>
          <a:solidFill>
            <a:schemeClr val="bg1"/>
          </a:solidFill>
          <a:ln w="6480">
            <a:solidFill>
              <a:schemeClr val="bg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84" name="Picture 4" descr=""/>
          <p:cNvPicPr/>
          <p:nvPr/>
        </p:nvPicPr>
        <p:blipFill>
          <a:blip r:embed="rId2"/>
          <a:stretch/>
        </p:blipFill>
        <p:spPr>
          <a:xfrm>
            <a:off x="8428680" y="1116360"/>
            <a:ext cx="2170800" cy="3862080"/>
          </a:xfrm>
          <a:prstGeom prst="rect">
            <a:avLst/>
          </a:prstGeom>
          <a:ln>
            <a:noFill/>
          </a:ln>
        </p:spPr>
      </p:pic>
      <p:pic>
        <p:nvPicPr>
          <p:cNvPr id="485" name="Picture 28" descr=""/>
          <p:cNvPicPr/>
          <p:nvPr/>
        </p:nvPicPr>
        <p:blipFill>
          <a:blip r:embed="rId3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486" name="Line 1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88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489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90" name="Picture 4" descr=""/>
          <p:cNvPicPr/>
          <p:nvPr/>
        </p:nvPicPr>
        <p:blipFill>
          <a:blip r:embed="rId2"/>
          <a:stretch/>
        </p:blipFill>
        <p:spPr>
          <a:xfrm>
            <a:off x="0" y="0"/>
            <a:ext cx="12188160" cy="685404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CustomShape 1"/>
          <p:cNvSpPr/>
          <p:nvPr/>
        </p:nvSpPr>
        <p:spPr>
          <a:xfrm>
            <a:off x="1451520" y="804600"/>
            <a:ext cx="9599400" cy="104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</a:pPr>
            <a:r>
              <a:rPr b="0" lang="en-US" sz="32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Muzeum w Gornja Radgona – sala Cesarzowej Austriackiej - Sisi</a:t>
            </a:r>
            <a:endParaRPr b="0" lang="pl-PL" sz="3200" spc="-1" strike="noStrike">
              <a:latin typeface="Arial"/>
            </a:endParaRPr>
          </a:p>
        </p:txBody>
      </p:sp>
      <p:pic>
        <p:nvPicPr>
          <p:cNvPr id="492" name="Picture 4" descr=""/>
          <p:cNvPicPr/>
          <p:nvPr/>
        </p:nvPicPr>
        <p:blipFill>
          <a:blip r:embed="rId1"/>
          <a:stretch/>
        </p:blipFill>
        <p:spPr>
          <a:xfrm>
            <a:off x="3186000" y="2015640"/>
            <a:ext cx="6130440" cy="344664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94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495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6" name="Line 3"/>
          <p:cNvSpPr/>
          <p:nvPr/>
        </p:nvSpPr>
        <p:spPr>
          <a:xfrm>
            <a:off x="1453680" y="1846800"/>
            <a:ext cx="96076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97" name="Picture 4" descr=""/>
          <p:cNvPicPr/>
          <p:nvPr/>
        </p:nvPicPr>
        <p:blipFill>
          <a:blip r:embed="rId2"/>
          <a:srcRect l="2" t="0" r="0" b="0"/>
          <a:stretch/>
        </p:blipFill>
        <p:spPr>
          <a:xfrm>
            <a:off x="0" y="0"/>
            <a:ext cx="12187800" cy="6854040"/>
          </a:xfrm>
          <a:prstGeom prst="rect">
            <a:avLst/>
          </a:prstGeom>
          <a:ln>
            <a:noFill/>
          </a:ln>
        </p:spPr>
      </p:pic>
      <p:sp>
        <p:nvSpPr>
          <p:cNvPr id="498" name="CustomShape 4"/>
          <p:cNvSpPr/>
          <p:nvPr/>
        </p:nvSpPr>
        <p:spPr>
          <a:xfrm>
            <a:off x="5930640" y="4905360"/>
            <a:ext cx="5606640" cy="1446480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99" name="CustomShape 5"/>
          <p:cNvSpPr/>
          <p:nvPr/>
        </p:nvSpPr>
        <p:spPr>
          <a:xfrm>
            <a:off x="6094440" y="5239080"/>
            <a:ext cx="5275440" cy="95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</a:pPr>
            <a:r>
              <a:rPr b="0" lang="en-US" sz="3000" spc="-1" strike="noStrike" cap="all">
                <a:solidFill>
                  <a:srgbClr val="fffffe"/>
                </a:solidFill>
                <a:latin typeface="Gill Sans MT"/>
                <a:ea typeface="DejaVu Sans"/>
              </a:rPr>
              <a:t>Aleja zasłużonych dla Gronja Radgona</a:t>
            </a:r>
            <a:endParaRPr b="0" lang="pl-PL" sz="3000" spc="-1" strike="noStrike">
              <a:latin typeface="Arial"/>
            </a:endParaRPr>
          </a:p>
        </p:txBody>
      </p:sp>
      <p:sp>
        <p:nvSpPr>
          <p:cNvPr id="500" name="Line 6"/>
          <p:cNvSpPr/>
          <p:nvPr/>
        </p:nvSpPr>
        <p:spPr>
          <a:xfrm>
            <a:off x="6094080" y="5073480"/>
            <a:ext cx="5283360" cy="0"/>
          </a:xfrm>
          <a:prstGeom prst="line">
            <a:avLst/>
          </a:prstGeom>
          <a:ln w="31680">
            <a:solidFill>
              <a:srgbClr val="2b68aa"/>
            </a:solidFill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</p:spTree>
  </p:cSld>
  <p:transition spd="slow">
    <p:fade/>
  </p:transition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02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503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4" name="Line 3"/>
          <p:cNvSpPr/>
          <p:nvPr/>
        </p:nvSpPr>
        <p:spPr>
          <a:xfrm>
            <a:off x="1453680" y="1846800"/>
            <a:ext cx="96076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505" name="Picture 4" descr=""/>
          <p:cNvPicPr/>
          <p:nvPr/>
        </p:nvPicPr>
        <p:blipFill>
          <a:blip r:embed="rId2"/>
          <a:srcRect l="0" t="0" r="2" b="0"/>
          <a:stretch/>
        </p:blipFill>
        <p:spPr>
          <a:xfrm>
            <a:off x="0" y="0"/>
            <a:ext cx="12187800" cy="6854040"/>
          </a:xfrm>
          <a:prstGeom prst="rect">
            <a:avLst/>
          </a:prstGeom>
          <a:ln>
            <a:noFill/>
          </a:ln>
        </p:spPr>
      </p:pic>
      <p:sp>
        <p:nvSpPr>
          <p:cNvPr id="506" name="CustomShape 4"/>
          <p:cNvSpPr/>
          <p:nvPr/>
        </p:nvSpPr>
        <p:spPr>
          <a:xfrm>
            <a:off x="3896640" y="4907520"/>
            <a:ext cx="8291160" cy="1449000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07" name="CustomShape 5"/>
          <p:cNvSpPr/>
          <p:nvPr/>
        </p:nvSpPr>
        <p:spPr>
          <a:xfrm>
            <a:off x="4060440" y="5241240"/>
            <a:ext cx="6831720" cy="95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</a:pPr>
            <a:r>
              <a:rPr b="0" lang="en-US" sz="3000" spc="-1" strike="noStrike" cap="all">
                <a:solidFill>
                  <a:srgbClr val="fffffe"/>
                </a:solidFill>
                <a:latin typeface="Gill Sans MT"/>
                <a:ea typeface="DejaVu Sans"/>
              </a:rPr>
              <a:t>Bad Radgesburg- miasteczko po stronie Austryjackiej</a:t>
            </a:r>
            <a:endParaRPr b="0" lang="pl-PL" sz="3000" spc="-1" strike="noStrike">
              <a:latin typeface="Arial"/>
            </a:endParaRPr>
          </a:p>
        </p:txBody>
      </p:sp>
      <p:sp>
        <p:nvSpPr>
          <p:cNvPr id="508" name="Line 6"/>
          <p:cNvSpPr/>
          <p:nvPr/>
        </p:nvSpPr>
        <p:spPr>
          <a:xfrm>
            <a:off x="4065480" y="5075640"/>
            <a:ext cx="6832440" cy="0"/>
          </a:xfrm>
          <a:prstGeom prst="line">
            <a:avLst/>
          </a:prstGeom>
          <a:ln w="31680">
            <a:solidFill>
              <a:srgbClr val="d8dc67"/>
            </a:solidFill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</p:spTree>
  </p:cSld>
  <p:transition spd="slow">
    <p:push dir="u"/>
  </p:transition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10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511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2" name="Line 3"/>
          <p:cNvSpPr/>
          <p:nvPr/>
        </p:nvSpPr>
        <p:spPr>
          <a:xfrm>
            <a:off x="1453680" y="1846800"/>
            <a:ext cx="96076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513" name="Picture 4" descr=""/>
          <p:cNvPicPr/>
          <p:nvPr/>
        </p:nvPicPr>
        <p:blipFill>
          <a:blip r:embed="rId2"/>
          <a:srcRect l="0" t="20119" r="0" b="48277"/>
          <a:stretch/>
        </p:blipFill>
        <p:spPr>
          <a:xfrm>
            <a:off x="0" y="0"/>
            <a:ext cx="12187800" cy="6854040"/>
          </a:xfrm>
          <a:prstGeom prst="rect">
            <a:avLst/>
          </a:prstGeom>
          <a:ln>
            <a:noFill/>
          </a:ln>
        </p:spPr>
      </p:pic>
      <p:sp>
        <p:nvSpPr>
          <p:cNvPr id="514" name="CustomShape 4"/>
          <p:cNvSpPr/>
          <p:nvPr/>
        </p:nvSpPr>
        <p:spPr>
          <a:xfrm>
            <a:off x="3896640" y="4907520"/>
            <a:ext cx="8291160" cy="1449000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15" name="CustomShape 5"/>
          <p:cNvSpPr/>
          <p:nvPr/>
        </p:nvSpPr>
        <p:spPr>
          <a:xfrm>
            <a:off x="4060440" y="5241240"/>
            <a:ext cx="6831720" cy="95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</a:pPr>
            <a:r>
              <a:rPr b="0" lang="en-US" sz="3200" spc="-1" strike="noStrike" cap="all">
                <a:solidFill>
                  <a:srgbClr val="fffffe"/>
                </a:solidFill>
                <a:latin typeface="Gill Sans MT"/>
                <a:ea typeface="DejaVu Sans"/>
              </a:rPr>
              <a:t>W Bad Radgesburg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516" name="Line 6"/>
          <p:cNvSpPr/>
          <p:nvPr/>
        </p:nvSpPr>
        <p:spPr>
          <a:xfrm>
            <a:off x="4065480" y="5075640"/>
            <a:ext cx="6832440" cy="0"/>
          </a:xfrm>
          <a:prstGeom prst="line">
            <a:avLst/>
          </a:prstGeom>
          <a:ln w="31680">
            <a:solidFill>
              <a:srgbClr val="957c53"/>
            </a:solidFill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</p:spTree>
  </p:cSld>
  <p:transition spd="slow">
    <p:push dir="u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2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173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4" name="Line 3"/>
          <p:cNvSpPr/>
          <p:nvPr/>
        </p:nvSpPr>
        <p:spPr>
          <a:xfrm>
            <a:off x="2417760" y="3528360"/>
            <a:ext cx="863676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75" name="CustomShape 4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6" name="CustomShape 5"/>
          <p:cNvSpPr/>
          <p:nvPr/>
        </p:nvSpPr>
        <p:spPr>
          <a:xfrm>
            <a:off x="180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7" name="CustomShape 6"/>
          <p:cNvSpPr/>
          <p:nvPr/>
        </p:nvSpPr>
        <p:spPr>
          <a:xfrm>
            <a:off x="849960" y="1474920"/>
            <a:ext cx="2819880" cy="186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0" anchor="b">
            <a:normAutofit/>
          </a:bodyPr>
          <a:p>
            <a:pPr>
              <a:lnSpc>
                <a:spcPct val="90000"/>
              </a:lnSpc>
            </a:pPr>
            <a:r>
              <a:rPr b="0" lang="en-US" sz="36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W szkole </a:t>
            </a:r>
            <a:endParaRPr b="0" lang="pl-PL" sz="3600" spc="-1" strike="noStrike">
              <a:latin typeface="Arial"/>
            </a:endParaRPr>
          </a:p>
        </p:txBody>
      </p:sp>
      <p:sp>
        <p:nvSpPr>
          <p:cNvPr id="178" name="Line 7"/>
          <p:cNvSpPr/>
          <p:nvPr/>
        </p:nvSpPr>
        <p:spPr>
          <a:xfrm>
            <a:off x="659160" y="3528360"/>
            <a:ext cx="282384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179" name="Group 8"/>
          <p:cNvGrpSpPr/>
          <p:nvPr/>
        </p:nvGrpSpPr>
        <p:grpSpPr>
          <a:xfrm>
            <a:off x="3979440" y="482040"/>
            <a:ext cx="7556040" cy="5145120"/>
            <a:chOff x="3979440" y="482040"/>
            <a:chExt cx="7556040" cy="5145120"/>
          </a:xfrm>
        </p:grpSpPr>
        <p:sp>
          <p:nvSpPr>
            <p:cNvPr id="180" name="CustomShape 9"/>
            <p:cNvSpPr/>
            <p:nvPr/>
          </p:nvSpPr>
          <p:spPr>
            <a:xfrm>
              <a:off x="3979440" y="482040"/>
              <a:ext cx="755604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1" name="CustomShape 10"/>
            <p:cNvSpPr/>
            <p:nvPr/>
          </p:nvSpPr>
          <p:spPr>
            <a:xfrm>
              <a:off x="4292280" y="812520"/>
              <a:ext cx="692424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82" name="CustomShape 11"/>
          <p:cNvSpPr/>
          <p:nvPr/>
        </p:nvSpPr>
        <p:spPr>
          <a:xfrm>
            <a:off x="4455360" y="978120"/>
            <a:ext cx="6611760" cy="4131360"/>
          </a:xfrm>
          <a:prstGeom prst="rect">
            <a:avLst/>
          </a:prstGeom>
          <a:solidFill>
            <a:schemeClr val="bg1"/>
          </a:solidFill>
          <a:ln w="6480">
            <a:solidFill>
              <a:schemeClr val="bg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3" name="Picture 4" descr=""/>
          <p:cNvPicPr/>
          <p:nvPr/>
        </p:nvPicPr>
        <p:blipFill>
          <a:blip r:embed="rId2"/>
          <a:stretch/>
        </p:blipFill>
        <p:spPr>
          <a:xfrm>
            <a:off x="4618440" y="1282320"/>
            <a:ext cx="6279120" cy="3530160"/>
          </a:xfrm>
          <a:prstGeom prst="rect">
            <a:avLst/>
          </a:prstGeom>
          <a:ln>
            <a:noFill/>
          </a:ln>
        </p:spPr>
      </p:pic>
      <p:pic>
        <p:nvPicPr>
          <p:cNvPr id="184" name="Picture 28" descr=""/>
          <p:cNvPicPr/>
          <p:nvPr/>
        </p:nvPicPr>
        <p:blipFill>
          <a:blip r:embed="rId3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185" name="Line 1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18" name="Picture 29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519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0" name="Line 3"/>
          <p:cNvSpPr/>
          <p:nvPr/>
        </p:nvSpPr>
        <p:spPr>
          <a:xfrm>
            <a:off x="2417760" y="3528360"/>
            <a:ext cx="863676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21" name="CustomShape 4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2" name="CustomShape 5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3" name="CustomShape 6"/>
          <p:cNvSpPr/>
          <p:nvPr/>
        </p:nvSpPr>
        <p:spPr>
          <a:xfrm>
            <a:off x="485640" y="1474920"/>
            <a:ext cx="3022560" cy="186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0" anchor="b">
            <a:normAutofit fontScale="69000"/>
          </a:bodyPr>
          <a:p>
            <a:pPr>
              <a:lnSpc>
                <a:spcPct val="90000"/>
              </a:lnSpc>
            </a:pPr>
            <a:r>
              <a:rPr b="0" lang="en-US" sz="36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Kreatywnie spędzamy czas w szkole</a:t>
            </a:r>
            <a:endParaRPr b="0" lang="pl-PL" sz="3600" spc="-1" strike="noStrike">
              <a:latin typeface="Arial"/>
            </a:endParaRPr>
          </a:p>
        </p:txBody>
      </p:sp>
      <p:sp>
        <p:nvSpPr>
          <p:cNvPr id="524" name="Line 7"/>
          <p:cNvSpPr/>
          <p:nvPr/>
        </p:nvSpPr>
        <p:spPr>
          <a:xfrm>
            <a:off x="483840" y="3526200"/>
            <a:ext cx="302364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525" name="Group 8"/>
          <p:cNvGrpSpPr/>
          <p:nvPr/>
        </p:nvGrpSpPr>
        <p:grpSpPr>
          <a:xfrm>
            <a:off x="3990600" y="482040"/>
            <a:ext cx="7556040" cy="5145120"/>
            <a:chOff x="3990600" y="482040"/>
            <a:chExt cx="7556040" cy="5145120"/>
          </a:xfrm>
        </p:grpSpPr>
        <p:sp>
          <p:nvSpPr>
            <p:cNvPr id="526" name="CustomShape 9"/>
            <p:cNvSpPr/>
            <p:nvPr/>
          </p:nvSpPr>
          <p:spPr>
            <a:xfrm>
              <a:off x="3990600" y="482040"/>
              <a:ext cx="755604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27" name="CustomShape 10"/>
            <p:cNvSpPr/>
            <p:nvPr/>
          </p:nvSpPr>
          <p:spPr>
            <a:xfrm>
              <a:off x="4303800" y="812520"/>
              <a:ext cx="692424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528" name="CustomShape 11"/>
          <p:cNvSpPr/>
          <p:nvPr/>
        </p:nvSpPr>
        <p:spPr>
          <a:xfrm>
            <a:off x="4472280" y="977040"/>
            <a:ext cx="6593760" cy="4132080"/>
          </a:xfrm>
          <a:prstGeom prst="rect">
            <a:avLst/>
          </a:prstGeom>
          <a:solidFill>
            <a:schemeClr val="bg1"/>
          </a:solidFill>
          <a:ln w="6480">
            <a:solidFill>
              <a:schemeClr val="bg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29" name="Picture 4" descr=""/>
          <p:cNvPicPr/>
          <p:nvPr/>
        </p:nvPicPr>
        <p:blipFill>
          <a:blip r:embed="rId2"/>
          <a:srcRect l="0" t="2451" r="-4" b="19858"/>
          <a:stretch/>
        </p:blipFill>
        <p:spPr>
          <a:xfrm>
            <a:off x="4761360" y="1116360"/>
            <a:ext cx="2795040" cy="3862080"/>
          </a:xfrm>
          <a:prstGeom prst="rect">
            <a:avLst/>
          </a:prstGeom>
          <a:ln>
            <a:noFill/>
          </a:ln>
        </p:spPr>
      </p:pic>
      <p:pic>
        <p:nvPicPr>
          <p:cNvPr id="530" name="Picture 4" descr=""/>
          <p:cNvPicPr/>
          <p:nvPr/>
        </p:nvPicPr>
        <p:blipFill>
          <a:blip r:embed="rId3"/>
          <a:stretch/>
        </p:blipFill>
        <p:spPr>
          <a:xfrm>
            <a:off x="8292240" y="1116360"/>
            <a:ext cx="2170800" cy="3862080"/>
          </a:xfrm>
          <a:prstGeom prst="rect">
            <a:avLst/>
          </a:prstGeom>
          <a:ln>
            <a:noFill/>
          </a:ln>
        </p:spPr>
      </p:pic>
      <p:pic>
        <p:nvPicPr>
          <p:cNvPr id="531" name="Picture 47" descr=""/>
          <p:cNvPicPr/>
          <p:nvPr/>
        </p:nvPicPr>
        <p:blipFill>
          <a:blip r:embed="rId4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532" name="Line 1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34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535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6" name="Line 3"/>
          <p:cNvSpPr/>
          <p:nvPr/>
        </p:nvSpPr>
        <p:spPr>
          <a:xfrm>
            <a:off x="2417760" y="3528360"/>
            <a:ext cx="863676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37" name="CustomShape 4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8" name="CustomShape 5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9" name="CustomShape 6"/>
          <p:cNvSpPr/>
          <p:nvPr/>
        </p:nvSpPr>
        <p:spPr>
          <a:xfrm>
            <a:off x="1452600" y="976680"/>
            <a:ext cx="5521320" cy="236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0" anchor="b">
            <a:normAutofit/>
          </a:bodyPr>
          <a:p>
            <a:pPr>
              <a:lnSpc>
                <a:spcPct val="90000"/>
              </a:lnSpc>
            </a:pPr>
            <a:r>
              <a:rPr b="0" lang="en-US" sz="42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A Po pracy czas na </a:t>
            </a:r>
            <a:br/>
            <a:r>
              <a:rPr b="0" lang="en-US" sz="42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 coś słodkiego …</a:t>
            </a:r>
            <a:endParaRPr b="0" lang="pl-PL" sz="4200" spc="-1" strike="noStrike">
              <a:latin typeface="Arial"/>
            </a:endParaRPr>
          </a:p>
        </p:txBody>
      </p:sp>
      <p:sp>
        <p:nvSpPr>
          <p:cNvPr id="540" name="Line 7"/>
          <p:cNvSpPr/>
          <p:nvPr/>
        </p:nvSpPr>
        <p:spPr>
          <a:xfrm>
            <a:off x="1452600" y="3528360"/>
            <a:ext cx="55360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541" name="Group 8"/>
          <p:cNvGrpSpPr/>
          <p:nvPr/>
        </p:nvGrpSpPr>
        <p:grpSpPr>
          <a:xfrm>
            <a:off x="7477560" y="482040"/>
            <a:ext cx="4070520" cy="5145120"/>
            <a:chOff x="7477560" y="482040"/>
            <a:chExt cx="4070520" cy="5145120"/>
          </a:xfrm>
        </p:grpSpPr>
        <p:sp>
          <p:nvSpPr>
            <p:cNvPr id="542" name="CustomShape 9"/>
            <p:cNvSpPr/>
            <p:nvPr/>
          </p:nvSpPr>
          <p:spPr>
            <a:xfrm>
              <a:off x="7477560" y="482040"/>
              <a:ext cx="407052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43" name="CustomShape 10"/>
            <p:cNvSpPr/>
            <p:nvPr/>
          </p:nvSpPr>
          <p:spPr>
            <a:xfrm>
              <a:off x="7790400" y="812520"/>
              <a:ext cx="344628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pic>
        <p:nvPicPr>
          <p:cNvPr id="544" name="Picture 4" descr=""/>
          <p:cNvPicPr/>
          <p:nvPr/>
        </p:nvPicPr>
        <p:blipFill>
          <a:blip r:embed="rId2"/>
          <a:srcRect l="0" t="13008" r="-4" b="9297"/>
          <a:stretch/>
        </p:blipFill>
        <p:spPr>
          <a:xfrm>
            <a:off x="8116200" y="1116360"/>
            <a:ext cx="2795040" cy="3862080"/>
          </a:xfrm>
          <a:prstGeom prst="rect">
            <a:avLst/>
          </a:prstGeom>
          <a:ln>
            <a:noFill/>
          </a:ln>
        </p:spPr>
      </p:pic>
      <p:pic>
        <p:nvPicPr>
          <p:cNvPr id="545" name="Picture 26" descr=""/>
          <p:cNvPicPr/>
          <p:nvPr/>
        </p:nvPicPr>
        <p:blipFill>
          <a:blip r:embed="rId3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546" name="Line 11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48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549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0" name="Line 3"/>
          <p:cNvSpPr/>
          <p:nvPr/>
        </p:nvSpPr>
        <p:spPr>
          <a:xfrm>
            <a:off x="1453680" y="1846800"/>
            <a:ext cx="96076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551" name="Picture 4" descr=""/>
          <p:cNvPicPr/>
          <p:nvPr/>
        </p:nvPicPr>
        <p:blipFill>
          <a:blip r:embed="rId2"/>
          <a:srcRect l="0" t="15108" r="0" b="9892"/>
          <a:stretch/>
        </p:blipFill>
        <p:spPr>
          <a:xfrm>
            <a:off x="0" y="0"/>
            <a:ext cx="12187800" cy="6854040"/>
          </a:xfrm>
          <a:prstGeom prst="rect">
            <a:avLst/>
          </a:prstGeom>
          <a:ln>
            <a:noFill/>
          </a:ln>
        </p:spPr>
      </p:pic>
      <p:sp>
        <p:nvSpPr>
          <p:cNvPr id="552" name="CustomShape 4"/>
          <p:cNvSpPr/>
          <p:nvPr/>
        </p:nvSpPr>
        <p:spPr>
          <a:xfrm>
            <a:off x="5930640" y="4905360"/>
            <a:ext cx="5606640" cy="1446480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53" name="CustomShape 5"/>
          <p:cNvSpPr/>
          <p:nvPr/>
        </p:nvSpPr>
        <p:spPr>
          <a:xfrm>
            <a:off x="6094440" y="5239080"/>
            <a:ext cx="5275440" cy="95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64000"/>
          </a:bodyPr>
          <a:p>
            <a:pPr>
              <a:lnSpc>
                <a:spcPct val="90000"/>
              </a:lnSpc>
            </a:pPr>
            <a:r>
              <a:rPr b="0" lang="en-US" sz="3000" spc="-1" strike="noStrike" cap="all">
                <a:solidFill>
                  <a:srgbClr val="fffffe"/>
                </a:solidFill>
                <a:latin typeface="Gill Sans MT"/>
                <a:ea typeface="DejaVu Sans"/>
              </a:rPr>
              <a:t>Podsumowanie wspólnie spędzonego czasu</a:t>
            </a:r>
            <a:endParaRPr b="0" lang="pl-PL" sz="3000" spc="-1" strike="noStrike">
              <a:latin typeface="Arial"/>
            </a:endParaRPr>
          </a:p>
        </p:txBody>
      </p:sp>
      <p:sp>
        <p:nvSpPr>
          <p:cNvPr id="554" name="Line 6"/>
          <p:cNvSpPr/>
          <p:nvPr/>
        </p:nvSpPr>
        <p:spPr>
          <a:xfrm>
            <a:off x="6094080" y="5073480"/>
            <a:ext cx="5283360" cy="0"/>
          </a:xfrm>
          <a:prstGeom prst="line">
            <a:avLst/>
          </a:prstGeom>
          <a:ln w="31680">
            <a:solidFill>
              <a:srgbClr val="5995df"/>
            </a:solidFill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56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557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8" name="Line 3"/>
          <p:cNvSpPr/>
          <p:nvPr/>
        </p:nvSpPr>
        <p:spPr>
          <a:xfrm>
            <a:off x="2417760" y="3528360"/>
            <a:ext cx="863676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59" name="CustomShape 4"/>
          <p:cNvSpPr/>
          <p:nvPr/>
        </p:nvSpPr>
        <p:spPr>
          <a:xfrm>
            <a:off x="-3240" y="0"/>
            <a:ext cx="12191040" cy="494640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60" name="CustomShape 5"/>
          <p:cNvSpPr/>
          <p:nvPr/>
        </p:nvSpPr>
        <p:spPr>
          <a:xfrm>
            <a:off x="5078880" y="643320"/>
            <a:ext cx="5972040" cy="412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0" anchor="ctr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Prezent ze szkoły w Gornja RadGona- miód ze  szkolnej pasieki</a:t>
            </a:r>
            <a:endParaRPr b="0" lang="pl-PL" sz="4800" spc="-1" strike="noStrike">
              <a:latin typeface="Arial"/>
            </a:endParaRPr>
          </a:p>
        </p:txBody>
      </p:sp>
      <p:sp>
        <p:nvSpPr>
          <p:cNvPr id="561" name="CustomShape 6"/>
          <p:cNvSpPr/>
          <p:nvPr/>
        </p:nvSpPr>
        <p:spPr>
          <a:xfrm>
            <a:off x="360" y="4950360"/>
            <a:ext cx="12187800" cy="1903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/>
        </p:style>
      </p:sp>
      <p:pic>
        <p:nvPicPr>
          <p:cNvPr id="562" name="Picture 4" descr=""/>
          <p:cNvPicPr/>
          <p:nvPr/>
        </p:nvPicPr>
        <p:blipFill>
          <a:blip r:embed="rId2"/>
          <a:srcRect l="0" t="17062" r="0" b="2"/>
          <a:stretch/>
        </p:blipFill>
        <p:spPr>
          <a:xfrm>
            <a:off x="3240" y="0"/>
            <a:ext cx="4647240" cy="685404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64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565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6" name="Line 3"/>
          <p:cNvSpPr/>
          <p:nvPr/>
        </p:nvSpPr>
        <p:spPr>
          <a:xfrm>
            <a:off x="1453680" y="1846800"/>
            <a:ext cx="96076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567" name="Picture 4" descr=""/>
          <p:cNvPicPr/>
          <p:nvPr/>
        </p:nvPicPr>
        <p:blipFill>
          <a:blip r:embed="rId2"/>
          <a:srcRect l="0" t="21218" r="0" b="3785"/>
          <a:stretch/>
        </p:blipFill>
        <p:spPr>
          <a:xfrm>
            <a:off x="0" y="0"/>
            <a:ext cx="12187800" cy="6854040"/>
          </a:xfrm>
          <a:prstGeom prst="rect">
            <a:avLst/>
          </a:prstGeom>
          <a:ln>
            <a:noFill/>
          </a:ln>
        </p:spPr>
      </p:pic>
      <p:sp>
        <p:nvSpPr>
          <p:cNvPr id="568" name="CustomShape 4"/>
          <p:cNvSpPr/>
          <p:nvPr/>
        </p:nvSpPr>
        <p:spPr>
          <a:xfrm>
            <a:off x="3896640" y="4907520"/>
            <a:ext cx="8291160" cy="1449000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69" name="CustomShape 5"/>
          <p:cNvSpPr/>
          <p:nvPr/>
        </p:nvSpPr>
        <p:spPr>
          <a:xfrm>
            <a:off x="4060440" y="5241240"/>
            <a:ext cx="6831720" cy="95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0" name="Line 6"/>
          <p:cNvSpPr/>
          <p:nvPr/>
        </p:nvSpPr>
        <p:spPr>
          <a:xfrm>
            <a:off x="4065480" y="5075640"/>
            <a:ext cx="6832440" cy="0"/>
          </a:xfrm>
          <a:prstGeom prst="line">
            <a:avLst/>
          </a:prstGeom>
          <a:ln w="31680">
            <a:solidFill>
              <a:srgbClr val="5c89c3"/>
            </a:solidFill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</p:spTree>
  </p:cSld>
  <p:transition spd="slow">
    <p:fade/>
  </p:transition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72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573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4" name="Line 3"/>
          <p:cNvSpPr/>
          <p:nvPr/>
        </p:nvSpPr>
        <p:spPr>
          <a:xfrm>
            <a:off x="1453680" y="1846800"/>
            <a:ext cx="96076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575" name="Picture 4" descr=""/>
          <p:cNvPicPr/>
          <p:nvPr/>
        </p:nvPicPr>
        <p:blipFill>
          <a:blip r:embed="rId2"/>
          <a:srcRect l="0" t="2504" r="0" b="22496"/>
          <a:stretch/>
        </p:blipFill>
        <p:spPr>
          <a:xfrm>
            <a:off x="0" y="0"/>
            <a:ext cx="12187800" cy="6854040"/>
          </a:xfrm>
          <a:prstGeom prst="rect">
            <a:avLst/>
          </a:prstGeom>
          <a:ln>
            <a:noFill/>
          </a:ln>
        </p:spPr>
      </p:pic>
      <p:sp>
        <p:nvSpPr>
          <p:cNvPr id="576" name="CustomShape 4"/>
          <p:cNvSpPr/>
          <p:nvPr/>
        </p:nvSpPr>
        <p:spPr>
          <a:xfrm>
            <a:off x="5930640" y="4905360"/>
            <a:ext cx="5606640" cy="144648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600" spc="-1" strike="noStrike">
                <a:solidFill>
                  <a:srgbClr val="000000"/>
                </a:solidFill>
                <a:latin typeface="Arial"/>
                <a:ea typeface="DejaVu Sans"/>
              </a:rPr>
              <a:t>Dziękujemy/ Vielen Dank / </a:t>
            </a:r>
            <a:endParaRPr b="0" lang="pl-PL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600" spc="-1" strike="noStrike">
                <a:solidFill>
                  <a:srgbClr val="000000"/>
                </a:solidFill>
                <a:latin typeface="Arial"/>
                <a:ea typeface="DejaVu Sans"/>
              </a:rPr>
              <a:t>Thank You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577" name="CustomShape 5"/>
          <p:cNvSpPr/>
          <p:nvPr/>
        </p:nvSpPr>
        <p:spPr>
          <a:xfrm>
            <a:off x="6094440" y="5239080"/>
            <a:ext cx="5275440" cy="95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8" name="Line 6"/>
          <p:cNvSpPr/>
          <p:nvPr/>
        </p:nvSpPr>
        <p:spPr>
          <a:xfrm>
            <a:off x="6094080" y="5073480"/>
            <a:ext cx="5283360" cy="0"/>
          </a:xfrm>
          <a:prstGeom prst="line">
            <a:avLst/>
          </a:prstGeom>
          <a:ln w="31680">
            <a:solidFill>
              <a:srgbClr val="83d3ec"/>
            </a:solidFill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</p:spTree>
  </p:cSld>
  <p:transition spd="slow">
    <p:fade/>
  </p:transition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CustomShape 1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0" name="Line 2"/>
          <p:cNvSpPr/>
          <p:nvPr/>
        </p:nvSpPr>
        <p:spPr>
          <a:xfrm>
            <a:off x="1453680" y="1846800"/>
            <a:ext cx="35308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81" name="CustomShape 3"/>
          <p:cNvSpPr/>
          <p:nvPr/>
        </p:nvSpPr>
        <p:spPr>
          <a:xfrm>
            <a:off x="1451520" y="804600"/>
            <a:ext cx="3526200" cy="104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55000"/>
          </a:bodyPr>
          <a:p>
            <a:pPr>
              <a:lnSpc>
                <a:spcPct val="90000"/>
              </a:lnSpc>
            </a:pPr>
            <a:r>
              <a:rPr b="0" lang="en-US" sz="22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Wywiad udzielony dla lokalnego Radia:</a:t>
            </a:r>
            <a:endParaRPr b="0" lang="pl-PL" sz="22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en-US" sz="22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“ </a:t>
            </a:r>
            <a:r>
              <a:rPr b="0" lang="en-US" sz="22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Radio Murski val v zivo” </a:t>
            </a:r>
            <a:endParaRPr b="0" lang="pl-PL" sz="2200" spc="-1" strike="noStrike">
              <a:latin typeface="Arial"/>
            </a:endParaRPr>
          </a:p>
        </p:txBody>
      </p:sp>
      <p:sp>
        <p:nvSpPr>
          <p:cNvPr id="582" name="CustomShape 4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583" name="Group 5"/>
          <p:cNvGrpSpPr/>
          <p:nvPr/>
        </p:nvGrpSpPr>
        <p:grpSpPr>
          <a:xfrm>
            <a:off x="5460120" y="482040"/>
            <a:ext cx="6087960" cy="5145120"/>
            <a:chOff x="5460120" y="482040"/>
            <a:chExt cx="6087960" cy="5145120"/>
          </a:xfrm>
        </p:grpSpPr>
        <p:sp>
          <p:nvSpPr>
            <p:cNvPr id="584" name="CustomShape 6"/>
            <p:cNvSpPr/>
            <p:nvPr/>
          </p:nvSpPr>
          <p:spPr>
            <a:xfrm>
              <a:off x="5460120" y="482040"/>
              <a:ext cx="608796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85" name="CustomShape 7"/>
            <p:cNvSpPr/>
            <p:nvPr/>
          </p:nvSpPr>
          <p:spPr>
            <a:xfrm>
              <a:off x="5779080" y="812520"/>
              <a:ext cx="545796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pic>
        <p:nvPicPr>
          <p:cNvPr id="586" name="Picture 4" descr=""/>
          <p:cNvPicPr/>
          <p:nvPr/>
        </p:nvPicPr>
        <p:blipFill>
          <a:blip r:embed="rId1"/>
          <a:srcRect l="0" t="0" r="6467" b="0"/>
          <a:stretch/>
        </p:blipFill>
        <p:spPr>
          <a:xfrm>
            <a:off x="6094080" y="1116360"/>
            <a:ext cx="4817520" cy="3862080"/>
          </a:xfrm>
          <a:prstGeom prst="rect">
            <a:avLst/>
          </a:prstGeom>
          <a:ln>
            <a:noFill/>
          </a:ln>
        </p:spPr>
      </p:pic>
      <p:pic>
        <p:nvPicPr>
          <p:cNvPr id="587" name="Picture 20" descr=""/>
          <p:cNvPicPr/>
          <p:nvPr/>
        </p:nvPicPr>
        <p:blipFill>
          <a:blip r:embed="rId2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588" name="Line 8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89" name="" descr=""/>
          <p:cNvPicPr/>
          <p:nvPr/>
        </p:nvPicPr>
        <p:blipFill>
          <a:blip r:embed="rId3"/>
          <a:stretch/>
        </p:blipFill>
        <p:spPr>
          <a:xfrm>
            <a:off x="864000" y="2267280"/>
            <a:ext cx="4375800" cy="327636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91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592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3" name="Line 3"/>
          <p:cNvSpPr/>
          <p:nvPr/>
        </p:nvSpPr>
        <p:spPr>
          <a:xfrm>
            <a:off x="2417760" y="3528360"/>
            <a:ext cx="863676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94" name="CustomShape 4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5" name="CustomShape 5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6" name="CustomShape 6"/>
          <p:cNvSpPr/>
          <p:nvPr/>
        </p:nvSpPr>
        <p:spPr>
          <a:xfrm>
            <a:off x="659160" y="1440000"/>
            <a:ext cx="2937600" cy="189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0" anchor="b">
            <a:normAutofit/>
          </a:bodyPr>
          <a:p>
            <a:pPr>
              <a:lnSpc>
                <a:spcPct val="90000"/>
              </a:lnSpc>
            </a:pPr>
            <a:r>
              <a:rPr b="0" lang="en-US" sz="31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Pożegnalny obiad</a:t>
            </a:r>
            <a:endParaRPr b="0" lang="pl-PL" sz="3100" spc="-1" strike="noStrike">
              <a:latin typeface="Arial"/>
            </a:endParaRPr>
          </a:p>
        </p:txBody>
      </p:sp>
      <p:sp>
        <p:nvSpPr>
          <p:cNvPr id="597" name="Line 7"/>
          <p:cNvSpPr/>
          <p:nvPr/>
        </p:nvSpPr>
        <p:spPr>
          <a:xfrm>
            <a:off x="659160" y="3528360"/>
            <a:ext cx="282384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598" name="Group 8"/>
          <p:cNvGrpSpPr/>
          <p:nvPr/>
        </p:nvGrpSpPr>
        <p:grpSpPr>
          <a:xfrm>
            <a:off x="3979440" y="482040"/>
            <a:ext cx="7556040" cy="5145120"/>
            <a:chOff x="3979440" y="482040"/>
            <a:chExt cx="7556040" cy="5145120"/>
          </a:xfrm>
        </p:grpSpPr>
        <p:sp>
          <p:nvSpPr>
            <p:cNvPr id="599" name="CustomShape 9"/>
            <p:cNvSpPr/>
            <p:nvPr/>
          </p:nvSpPr>
          <p:spPr>
            <a:xfrm>
              <a:off x="3979440" y="482040"/>
              <a:ext cx="755604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00" name="CustomShape 10"/>
            <p:cNvSpPr/>
            <p:nvPr/>
          </p:nvSpPr>
          <p:spPr>
            <a:xfrm>
              <a:off x="4292280" y="812520"/>
              <a:ext cx="692424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601" name="CustomShape 11"/>
          <p:cNvSpPr/>
          <p:nvPr/>
        </p:nvSpPr>
        <p:spPr>
          <a:xfrm>
            <a:off x="4455360" y="978120"/>
            <a:ext cx="6611760" cy="4131360"/>
          </a:xfrm>
          <a:prstGeom prst="rect">
            <a:avLst/>
          </a:prstGeom>
          <a:solidFill>
            <a:schemeClr val="bg1"/>
          </a:solidFill>
          <a:ln w="6480">
            <a:solidFill>
              <a:schemeClr val="bg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02" name="Picture 4" descr=""/>
          <p:cNvPicPr/>
          <p:nvPr/>
        </p:nvPicPr>
        <p:blipFill>
          <a:blip r:embed="rId2"/>
          <a:stretch/>
        </p:blipFill>
        <p:spPr>
          <a:xfrm>
            <a:off x="5182560" y="1116360"/>
            <a:ext cx="5150880" cy="3862080"/>
          </a:xfrm>
          <a:prstGeom prst="rect">
            <a:avLst/>
          </a:prstGeom>
          <a:ln>
            <a:noFill/>
          </a:ln>
        </p:spPr>
      </p:pic>
      <p:pic>
        <p:nvPicPr>
          <p:cNvPr id="603" name="Picture 28" descr=""/>
          <p:cNvPicPr/>
          <p:nvPr/>
        </p:nvPicPr>
        <p:blipFill>
          <a:blip r:embed="rId3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604" name="Line 1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06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607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8" name="Line 3"/>
          <p:cNvSpPr/>
          <p:nvPr/>
        </p:nvSpPr>
        <p:spPr>
          <a:xfrm>
            <a:off x="1453680" y="1846800"/>
            <a:ext cx="96076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609" name="Picture 4" descr=""/>
          <p:cNvPicPr/>
          <p:nvPr/>
        </p:nvPicPr>
        <p:blipFill>
          <a:blip r:embed="rId2"/>
          <a:srcRect l="0" t="8622" r="0" b="16378"/>
          <a:stretch/>
        </p:blipFill>
        <p:spPr>
          <a:xfrm>
            <a:off x="0" y="0"/>
            <a:ext cx="12187800" cy="6854040"/>
          </a:xfrm>
          <a:prstGeom prst="rect">
            <a:avLst/>
          </a:prstGeom>
          <a:ln>
            <a:noFill/>
          </a:ln>
        </p:spPr>
      </p:pic>
      <p:sp>
        <p:nvSpPr>
          <p:cNvPr id="610" name="CustomShape 4"/>
          <p:cNvSpPr/>
          <p:nvPr/>
        </p:nvSpPr>
        <p:spPr>
          <a:xfrm>
            <a:off x="5930640" y="4905360"/>
            <a:ext cx="5606640" cy="1446480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11" name="CustomShape 5"/>
          <p:cNvSpPr/>
          <p:nvPr/>
        </p:nvSpPr>
        <p:spPr>
          <a:xfrm>
            <a:off x="6094440" y="5239080"/>
            <a:ext cx="5275440" cy="95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</a:pPr>
            <a:r>
              <a:rPr b="0" lang="en-US" sz="3000" spc="-1" strike="noStrike" cap="all">
                <a:solidFill>
                  <a:srgbClr val="fffffe"/>
                </a:solidFill>
                <a:latin typeface="Gill Sans MT"/>
                <a:ea typeface="DejaVu Sans"/>
              </a:rPr>
              <a:t>Koncert Świąteczny  w szkole</a:t>
            </a:r>
            <a:endParaRPr b="0" lang="pl-PL" sz="3000" spc="-1" strike="noStrike">
              <a:latin typeface="Arial"/>
            </a:endParaRPr>
          </a:p>
        </p:txBody>
      </p:sp>
      <p:sp>
        <p:nvSpPr>
          <p:cNvPr id="612" name="Line 6"/>
          <p:cNvSpPr/>
          <p:nvPr/>
        </p:nvSpPr>
        <p:spPr>
          <a:xfrm>
            <a:off x="6094080" y="5073480"/>
            <a:ext cx="5283360" cy="0"/>
          </a:xfrm>
          <a:prstGeom prst="line">
            <a:avLst/>
          </a:prstGeom>
          <a:ln w="31680">
            <a:solidFill>
              <a:srgbClr val="98edfe"/>
            </a:solidFill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14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615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6" name="Line 3"/>
          <p:cNvSpPr/>
          <p:nvPr/>
        </p:nvSpPr>
        <p:spPr>
          <a:xfrm>
            <a:off x="2417760" y="3528360"/>
            <a:ext cx="863676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17" name="CustomShape 4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8" name="CustomShape 5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9" name="CustomShape 6"/>
          <p:cNvSpPr/>
          <p:nvPr/>
        </p:nvSpPr>
        <p:spPr>
          <a:xfrm>
            <a:off x="659160" y="1474920"/>
            <a:ext cx="2819880" cy="186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0" name="Line 7"/>
          <p:cNvSpPr/>
          <p:nvPr/>
        </p:nvSpPr>
        <p:spPr>
          <a:xfrm>
            <a:off x="659160" y="3528360"/>
            <a:ext cx="282384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621" name="Group 8"/>
          <p:cNvGrpSpPr/>
          <p:nvPr/>
        </p:nvGrpSpPr>
        <p:grpSpPr>
          <a:xfrm>
            <a:off x="3979440" y="482040"/>
            <a:ext cx="7556040" cy="5145120"/>
            <a:chOff x="3979440" y="482040"/>
            <a:chExt cx="7556040" cy="5145120"/>
          </a:xfrm>
        </p:grpSpPr>
        <p:sp>
          <p:nvSpPr>
            <p:cNvPr id="622" name="CustomShape 9"/>
            <p:cNvSpPr/>
            <p:nvPr/>
          </p:nvSpPr>
          <p:spPr>
            <a:xfrm>
              <a:off x="3979440" y="482040"/>
              <a:ext cx="755604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23" name="CustomShape 10"/>
            <p:cNvSpPr/>
            <p:nvPr/>
          </p:nvSpPr>
          <p:spPr>
            <a:xfrm>
              <a:off x="4292280" y="812520"/>
              <a:ext cx="692424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624" name="CustomShape 11"/>
          <p:cNvSpPr/>
          <p:nvPr/>
        </p:nvSpPr>
        <p:spPr>
          <a:xfrm>
            <a:off x="4455360" y="978120"/>
            <a:ext cx="6611760" cy="4131360"/>
          </a:xfrm>
          <a:prstGeom prst="rect">
            <a:avLst/>
          </a:prstGeom>
          <a:solidFill>
            <a:schemeClr val="bg1"/>
          </a:solidFill>
          <a:ln w="6480">
            <a:solidFill>
              <a:schemeClr val="bg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25" name="Picture 4" descr=""/>
          <p:cNvPicPr/>
          <p:nvPr/>
        </p:nvPicPr>
        <p:blipFill>
          <a:blip r:embed="rId2"/>
          <a:stretch/>
        </p:blipFill>
        <p:spPr>
          <a:xfrm>
            <a:off x="5182560" y="1116360"/>
            <a:ext cx="5150880" cy="3862080"/>
          </a:xfrm>
          <a:prstGeom prst="rect">
            <a:avLst/>
          </a:prstGeom>
          <a:ln>
            <a:noFill/>
          </a:ln>
        </p:spPr>
      </p:pic>
      <p:pic>
        <p:nvPicPr>
          <p:cNvPr id="626" name="Picture 28" descr=""/>
          <p:cNvPicPr/>
          <p:nvPr/>
        </p:nvPicPr>
        <p:blipFill>
          <a:blip r:embed="rId3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627" name="Line 1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7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188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9" name="CustomShape 3"/>
          <p:cNvSpPr/>
          <p:nvPr/>
        </p:nvSpPr>
        <p:spPr>
          <a:xfrm>
            <a:off x="0" y="0"/>
            <a:ext cx="1218816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0" name="CustomShape 4"/>
          <p:cNvSpPr/>
          <p:nvPr/>
        </p:nvSpPr>
        <p:spPr>
          <a:xfrm>
            <a:off x="804960" y="783720"/>
            <a:ext cx="10577880" cy="5286600"/>
          </a:xfrm>
          <a:prstGeom prst="rect">
            <a:avLst/>
          </a:prstGeom>
          <a:gradFill rotWithShape="0">
            <a:gsLst>
              <a:gs pos="0">
                <a:srgbClr val="000001"/>
              </a:gs>
              <a:gs pos="100000">
                <a:srgbClr val="191919"/>
              </a:gs>
            </a:gsLst>
            <a:lin ang="5400000"/>
          </a:gradFill>
          <a:ln w="76320">
            <a:noFill/>
          </a:ln>
          <a:effectLst>
            <a:outerShdw algn="tl" blurRad="127000" dir="4740526" dist="228470" rotWithShape="0" sx="98000" sy="98000">
              <a:srgbClr val="000000">
                <a:alpha val="34000"/>
              </a:srgbClr>
            </a:outerShdw>
          </a:effectLst>
          <a:scene3d>
            <a:camera prst="orthographicFront"/>
            <a:lightRig dir="t" rig="threePt"/>
          </a:scene3d>
          <a:sp3d>
            <a:bevelT prst="softRound" w="152400" h="508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91" name="CustomShape 5"/>
          <p:cNvSpPr/>
          <p:nvPr/>
        </p:nvSpPr>
        <p:spPr>
          <a:xfrm>
            <a:off x="1044000" y="1019520"/>
            <a:ext cx="10100160" cy="4815000"/>
          </a:xfrm>
          <a:prstGeom prst="rect">
            <a:avLst/>
          </a:prstGeom>
          <a:gradFill rotWithShape="0">
            <a:gsLst>
              <a:gs pos="0">
                <a:srgbClr val="dadada"/>
              </a:gs>
              <a:gs pos="100000">
                <a:srgbClr val="fffffe"/>
              </a:gs>
            </a:gsLst>
            <a:lin ang="16200000"/>
          </a:gradFill>
          <a:ln w="50760">
            <a:solidFill>
              <a:srgbClr val="191919"/>
            </a:solidFill>
          </a:ln>
          <a:effectLst>
            <a:innerShdw blurRad="63500" dir="14100000" dist="88900">
              <a:srgbClr val="000000">
                <a:alpha val="30000"/>
              </a:srgbClr>
            </a:innerShdw>
          </a:effectLst>
          <a:scene3d>
            <a:camera prst="orthographicFront"/>
            <a:lightRig dir="t" rig="threeP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92" name="Picture 4" descr=""/>
          <p:cNvPicPr/>
          <p:nvPr/>
        </p:nvPicPr>
        <p:blipFill>
          <a:blip r:embed="rId2"/>
          <a:srcRect l="0" t="0" r="0" b="21506"/>
          <a:stretch/>
        </p:blipFill>
        <p:spPr>
          <a:xfrm>
            <a:off x="1364040" y="1339560"/>
            <a:ext cx="9460080" cy="417492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29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630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1" name="Line 3"/>
          <p:cNvSpPr/>
          <p:nvPr/>
        </p:nvSpPr>
        <p:spPr>
          <a:xfrm>
            <a:off x="1453680" y="1846800"/>
            <a:ext cx="960768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32" name="CustomShape 4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3" name="CustomShape 5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4" name="CustomShape 6"/>
          <p:cNvSpPr/>
          <p:nvPr/>
        </p:nvSpPr>
        <p:spPr>
          <a:xfrm>
            <a:off x="661320" y="1296000"/>
            <a:ext cx="3223440" cy="331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0" lang="en-US" sz="25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Projekttreffen in slovenien ist zu Ende gegangen aber wir treffen uns im MÄrz in RumÄnien!</a:t>
            </a:r>
            <a:endParaRPr b="0" lang="pl-PL" sz="2500" spc="-1" strike="noStrike">
              <a:latin typeface="Arial"/>
            </a:endParaRPr>
          </a:p>
        </p:txBody>
      </p:sp>
      <p:grpSp>
        <p:nvGrpSpPr>
          <p:cNvPr id="635" name="Group 7"/>
          <p:cNvGrpSpPr/>
          <p:nvPr/>
        </p:nvGrpSpPr>
        <p:grpSpPr>
          <a:xfrm>
            <a:off x="3979440" y="482040"/>
            <a:ext cx="7556040" cy="5145120"/>
            <a:chOff x="3979440" y="482040"/>
            <a:chExt cx="7556040" cy="5145120"/>
          </a:xfrm>
        </p:grpSpPr>
        <p:sp>
          <p:nvSpPr>
            <p:cNvPr id="636" name="CustomShape 8"/>
            <p:cNvSpPr/>
            <p:nvPr/>
          </p:nvSpPr>
          <p:spPr>
            <a:xfrm>
              <a:off x="3979440" y="482040"/>
              <a:ext cx="755604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37" name="CustomShape 9"/>
            <p:cNvSpPr/>
            <p:nvPr/>
          </p:nvSpPr>
          <p:spPr>
            <a:xfrm>
              <a:off x="4292280" y="812520"/>
              <a:ext cx="692424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pic>
        <p:nvPicPr>
          <p:cNvPr id="638" name="Picture 4" descr=""/>
          <p:cNvPicPr/>
          <p:nvPr/>
        </p:nvPicPr>
        <p:blipFill>
          <a:blip r:embed="rId2"/>
          <a:srcRect l="0" t="0" r="-2" b="13025"/>
          <a:stretch/>
        </p:blipFill>
        <p:spPr>
          <a:xfrm>
            <a:off x="4618440" y="1116360"/>
            <a:ext cx="6279120" cy="3862080"/>
          </a:xfrm>
          <a:prstGeom prst="rect">
            <a:avLst/>
          </a:prstGeom>
          <a:ln>
            <a:noFill/>
          </a:ln>
        </p:spPr>
      </p:pic>
      <p:pic>
        <p:nvPicPr>
          <p:cNvPr id="639" name="Picture 24" descr=""/>
          <p:cNvPicPr/>
          <p:nvPr/>
        </p:nvPicPr>
        <p:blipFill>
          <a:blip r:embed="rId3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640" name="Line 10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CustomShape 1"/>
          <p:cNvSpPr/>
          <p:nvPr/>
        </p:nvSpPr>
        <p:spPr>
          <a:xfrm>
            <a:off x="0" y="0"/>
            <a:ext cx="1218780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2" name="Line 2"/>
          <p:cNvSpPr/>
          <p:nvPr/>
        </p:nvSpPr>
        <p:spPr>
          <a:xfrm>
            <a:off x="1453680" y="1846800"/>
            <a:ext cx="5547960" cy="0"/>
          </a:xfrm>
          <a:prstGeom prst="line">
            <a:avLst/>
          </a:prstGeom>
          <a:ln w="31680"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43" name="CustomShape 3"/>
          <p:cNvSpPr/>
          <p:nvPr/>
        </p:nvSpPr>
        <p:spPr>
          <a:xfrm>
            <a:off x="1451520" y="804600"/>
            <a:ext cx="5546520" cy="104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</a:pPr>
            <a:r>
              <a:rPr b="0" lang="en-US" sz="3200" spc="-1" strike="noStrike" cap="all">
                <a:solidFill>
                  <a:srgbClr val="000000"/>
                </a:solidFill>
                <a:latin typeface="Gill Sans MT"/>
                <a:ea typeface="DejaVu Sans"/>
              </a:rPr>
              <a:t>Do zobaczenia!!!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644" name="CustomShape 4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5" name="CustomShape 5"/>
          <p:cNvSpPr/>
          <p:nvPr/>
        </p:nvSpPr>
        <p:spPr>
          <a:xfrm>
            <a:off x="1451520" y="2015640"/>
            <a:ext cx="5546520" cy="344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46" name="Group 6"/>
          <p:cNvGrpSpPr/>
          <p:nvPr/>
        </p:nvGrpSpPr>
        <p:grpSpPr>
          <a:xfrm>
            <a:off x="7477560" y="482040"/>
            <a:ext cx="4070520" cy="5145120"/>
            <a:chOff x="7477560" y="482040"/>
            <a:chExt cx="4070520" cy="5145120"/>
          </a:xfrm>
        </p:grpSpPr>
        <p:sp>
          <p:nvSpPr>
            <p:cNvPr id="647" name="CustomShape 7"/>
            <p:cNvSpPr/>
            <p:nvPr/>
          </p:nvSpPr>
          <p:spPr>
            <a:xfrm>
              <a:off x="7477560" y="482040"/>
              <a:ext cx="4070520" cy="5145120"/>
            </a:xfrm>
            <a:prstGeom prst="rect">
              <a:avLst/>
            </a:prstGeom>
            <a:gradFill rotWithShape="0"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 w="76320">
              <a:noFill/>
            </a:ln>
            <a:effectLst>
              <a:outerShdw algn="tl" blurRad="127000" dir="4740526" dist="228470" rotWithShape="0" sx="98000" sy="98000">
                <a:srgbClr val="000000">
                  <a:alpha val="34000"/>
                </a:srgbClr>
              </a:outerShdw>
            </a:effectLst>
            <a:scene3d>
              <a:camera prst="orthographicFront"/>
              <a:lightRig dir="t" rig="threePt"/>
            </a:scene3d>
            <a:sp3d>
              <a:bevelT prst="softRound" w="152400" h="508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48" name="CustomShape 8"/>
            <p:cNvSpPr/>
            <p:nvPr/>
          </p:nvSpPr>
          <p:spPr>
            <a:xfrm>
              <a:off x="7790400" y="812520"/>
              <a:ext cx="3446280" cy="4462560"/>
            </a:xfrm>
            <a:prstGeom prst="rect">
              <a:avLst/>
            </a:prstGeom>
            <a:gradFill rotWithShape="0"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760">
              <a:solidFill>
                <a:srgbClr val="191919"/>
              </a:solidFill>
            </a:ln>
            <a:effectLst>
              <a:innerShdw blurRad="63500" dir="14100000" dist="88900">
                <a:srgbClr val="000000">
                  <a:alpha val="30000"/>
                </a:srgbClr>
              </a:innerShdw>
            </a:effectLst>
            <a:scene3d>
              <a:camera prst="orthographicFront"/>
              <a:lightRig dir="t" rig="threeP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pic>
        <p:nvPicPr>
          <p:cNvPr id="649" name="Picture 4" descr=""/>
          <p:cNvPicPr/>
          <p:nvPr/>
        </p:nvPicPr>
        <p:blipFill>
          <a:blip r:embed="rId1"/>
          <a:srcRect l="0" t="0" r="3465" b="-5"/>
          <a:stretch/>
        </p:blipFill>
        <p:spPr>
          <a:xfrm>
            <a:off x="8116200" y="1116360"/>
            <a:ext cx="2795040" cy="3862080"/>
          </a:xfrm>
          <a:prstGeom prst="rect">
            <a:avLst/>
          </a:prstGeom>
          <a:ln>
            <a:noFill/>
          </a:ln>
        </p:spPr>
      </p:pic>
      <p:pic>
        <p:nvPicPr>
          <p:cNvPr id="650" name="Picture 39" descr=""/>
          <p:cNvPicPr/>
          <p:nvPr/>
        </p:nvPicPr>
        <p:blipFill>
          <a:blip r:embed="rId2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651" name="Line 9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fade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4" name="Picture 13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195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6" name="Picture 7" descr=""/>
          <p:cNvPicPr/>
          <p:nvPr/>
        </p:nvPicPr>
        <p:blipFill>
          <a:blip r:embed="rId2"/>
          <a:srcRect l="0" t="25000" r="0" b="0"/>
          <a:stretch/>
        </p:blipFill>
        <p:spPr>
          <a:xfrm>
            <a:off x="360000" y="1152000"/>
            <a:ext cx="6913800" cy="3888000"/>
          </a:xfrm>
          <a:prstGeom prst="rect">
            <a:avLst/>
          </a:prstGeom>
          <a:ln>
            <a:noFill/>
          </a:ln>
        </p:spPr>
      </p:pic>
      <p:pic>
        <p:nvPicPr>
          <p:cNvPr id="197" name="" descr=""/>
          <p:cNvPicPr/>
          <p:nvPr/>
        </p:nvPicPr>
        <p:blipFill>
          <a:blip r:embed="rId3"/>
          <a:stretch/>
        </p:blipFill>
        <p:spPr>
          <a:xfrm>
            <a:off x="7992000" y="261000"/>
            <a:ext cx="2603880" cy="535500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9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200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" name="CustomShape 3"/>
          <p:cNvSpPr/>
          <p:nvPr/>
        </p:nvSpPr>
        <p:spPr>
          <a:xfrm>
            <a:off x="0" y="0"/>
            <a:ext cx="12188160" cy="6854040"/>
          </a:xfrm>
          <a:prstGeom prst="rect">
            <a:avLst/>
          </a:prstGeom>
          <a:gradFill rotWithShape="0">
            <a:gsLst>
              <a:gs pos="0">
                <a:srgbClr val="eceae7"/>
              </a:gs>
              <a:gs pos="100000">
                <a:srgbClr val="cac6c1"/>
              </a:gs>
            </a:gsLst>
            <a:path path="circle">
              <a:fillToRect l="50000" t="10000" r="50000" b="9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2" name="CustomShape 4"/>
          <p:cNvSpPr/>
          <p:nvPr/>
        </p:nvSpPr>
        <p:spPr>
          <a:xfrm>
            <a:off x="804960" y="783720"/>
            <a:ext cx="10577880" cy="5286600"/>
          </a:xfrm>
          <a:prstGeom prst="rect">
            <a:avLst/>
          </a:prstGeom>
          <a:gradFill rotWithShape="0">
            <a:gsLst>
              <a:gs pos="0">
                <a:srgbClr val="000001"/>
              </a:gs>
              <a:gs pos="100000">
                <a:srgbClr val="191919"/>
              </a:gs>
            </a:gsLst>
            <a:lin ang="5400000"/>
          </a:gradFill>
          <a:ln w="76320">
            <a:noFill/>
          </a:ln>
          <a:effectLst>
            <a:outerShdw algn="tl" blurRad="127000" dir="4740526" dist="228470" rotWithShape="0" sx="98000" sy="98000">
              <a:srgbClr val="000000">
                <a:alpha val="34000"/>
              </a:srgbClr>
            </a:outerShdw>
          </a:effectLst>
          <a:scene3d>
            <a:camera prst="orthographicFront"/>
            <a:lightRig dir="t" rig="threePt"/>
          </a:scene3d>
          <a:sp3d>
            <a:bevelT prst="softRound" w="152400" h="508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03" name="CustomShape 5"/>
          <p:cNvSpPr/>
          <p:nvPr/>
        </p:nvSpPr>
        <p:spPr>
          <a:xfrm>
            <a:off x="1044000" y="1019520"/>
            <a:ext cx="10100160" cy="4815000"/>
          </a:xfrm>
          <a:prstGeom prst="rect">
            <a:avLst/>
          </a:prstGeom>
          <a:gradFill rotWithShape="0">
            <a:gsLst>
              <a:gs pos="0">
                <a:srgbClr val="dadada"/>
              </a:gs>
              <a:gs pos="100000">
                <a:srgbClr val="fffffe"/>
              </a:gs>
            </a:gsLst>
            <a:lin ang="16200000"/>
          </a:gradFill>
          <a:ln w="50760">
            <a:solidFill>
              <a:srgbClr val="191919"/>
            </a:solidFill>
          </a:ln>
          <a:effectLst>
            <a:innerShdw blurRad="63500" dir="14100000" dist="88900">
              <a:srgbClr val="000000">
                <a:alpha val="30000"/>
              </a:srgbClr>
            </a:innerShdw>
          </a:effectLst>
          <a:scene3d>
            <a:camera prst="orthographicFront"/>
            <a:lightRig dir="t" rig="threeP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04" name="Picture 4" descr=""/>
          <p:cNvPicPr/>
          <p:nvPr/>
        </p:nvPicPr>
        <p:blipFill>
          <a:blip r:embed="rId2"/>
          <a:srcRect l="0" t="2137" r="0" b="7287"/>
          <a:stretch/>
        </p:blipFill>
        <p:spPr>
          <a:xfrm>
            <a:off x="1364040" y="1339560"/>
            <a:ext cx="9460080" cy="4174920"/>
          </a:xfrm>
          <a:prstGeom prst="rect">
            <a:avLst/>
          </a:prstGeom>
          <a:ln>
            <a:noFill/>
          </a:ln>
        </p:spPr>
      </p:pic>
    </p:spTree>
  </p:cSld>
  <p:transition spd="slow">
    <p:fade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10000" r="50000" b="9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0" y="2019600"/>
            <a:ext cx="12188160" cy="4101840"/>
          </a:xfrm>
          <a:prstGeom prst="rect">
            <a:avLst/>
          </a:prstGeom>
          <a:gradFill rotWithShape="0"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6" name="Picture 10" descr=""/>
          <p:cNvPicPr/>
          <p:nvPr/>
        </p:nvPicPr>
        <p:blipFill>
          <a:blip r:embed="rId1"/>
          <a:srcRect l="0" t="1545" r="0" b="-1545"/>
          <a:stretch/>
        </p:blipFill>
        <p:spPr>
          <a:xfrm>
            <a:off x="0" y="6126480"/>
            <a:ext cx="12188160" cy="739080"/>
          </a:xfrm>
          <a:prstGeom prst="rect">
            <a:avLst/>
          </a:prstGeom>
          <a:ln>
            <a:noFill/>
          </a:ln>
        </p:spPr>
      </p:pic>
      <p:sp>
        <p:nvSpPr>
          <p:cNvPr id="207" name="Line 2"/>
          <p:cNvSpPr/>
          <p:nvPr/>
        </p:nvSpPr>
        <p:spPr>
          <a:xfrm>
            <a:off x="0" y="6128280"/>
            <a:ext cx="12191760" cy="0"/>
          </a:xfrm>
          <a:prstGeom prst="line">
            <a:avLst/>
          </a:prstGeom>
          <a:ln w="12600">
            <a:solidFill>
              <a:srgbClr val="00000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8" name="Picture 4" descr=""/>
          <p:cNvPicPr/>
          <p:nvPr/>
        </p:nvPicPr>
        <p:blipFill>
          <a:blip r:embed="rId2"/>
          <a:srcRect l="0" t="8987" r="0" b="16013"/>
          <a:stretch/>
        </p:blipFill>
        <p:spPr>
          <a:xfrm>
            <a:off x="0" y="0"/>
            <a:ext cx="12188160" cy="685404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400" spc="-1" strike="noStrike">
                <a:latin typeface="Arial"/>
              </a:rPr>
              <a:t>Na spotkaniu z Burmistrzem</a:t>
            </a:r>
            <a:br/>
            <a:r>
              <a:rPr b="0" lang="pl-PL" sz="4400" spc="-1" strike="noStrike">
                <a:latin typeface="Arial"/>
              </a:rPr>
              <a:t>Gornja Radgona</a:t>
            </a:r>
            <a:endParaRPr b="0" lang="pl-PL" sz="4400" spc="-1" strike="noStrike">
              <a:latin typeface="Arial"/>
            </a:endParaRPr>
          </a:p>
        </p:txBody>
      </p:sp>
      <p:pic>
        <p:nvPicPr>
          <p:cNvPr id="210" name="" descr=""/>
          <p:cNvPicPr/>
          <p:nvPr/>
        </p:nvPicPr>
        <p:blipFill>
          <a:blip r:embed="rId1"/>
          <a:stretch/>
        </p:blipFill>
        <p:spPr>
          <a:xfrm>
            <a:off x="1008000" y="1512360"/>
            <a:ext cx="5951160" cy="4463280"/>
          </a:xfrm>
          <a:prstGeom prst="rect">
            <a:avLst/>
          </a:prstGeom>
          <a:ln>
            <a:noFill/>
          </a:ln>
        </p:spPr>
      </p:pic>
      <p:pic>
        <p:nvPicPr>
          <p:cNvPr id="211" name="" descr=""/>
          <p:cNvPicPr/>
          <p:nvPr/>
        </p:nvPicPr>
        <p:blipFill>
          <a:blip r:embed="rId2"/>
          <a:stretch/>
        </p:blipFill>
        <p:spPr>
          <a:xfrm>
            <a:off x="7221600" y="2448000"/>
            <a:ext cx="4442040" cy="2159640"/>
          </a:xfrm>
          <a:prstGeom prst="rect">
            <a:avLst/>
          </a:prstGeom>
          <a:ln>
            <a:noFill/>
          </a:ln>
        </p:spPr>
      </p:pic>
    </p:spTree>
  </p:cSld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93</TotalTime>
  <Application>LibreOffice/6.4.4.2$Windows_X86_64 LibreOffice_project/3d775be2011f3886db32dfd395a6a6d1ca2630ff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2022-12-27T15:11:33Z</dcterms:created>
  <dc:creator/>
  <dc:description/>
  <dc:language>pl-PL</dc:language>
  <cp:lastModifiedBy/>
  <cp:lastPrinted>2022-12-30T17:27:20Z</cp:lastPrinted>
  <dcterms:modified xsi:type="dcterms:W3CDTF">2023-01-10T17:25:30Z</dcterms:modified>
  <cp:revision>145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Notes">
    <vt:i4>1</vt:i4>
  </property>
  <property fmtid="{D5CDD505-2E9C-101B-9397-08002B2CF9AE}" pid="7" name="PresentationFormat">
    <vt:lpwstr>Widescreen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57</vt:i4>
  </property>
</Properties>
</file>