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317" r:id="rId4"/>
    <p:sldId id="258" r:id="rId5"/>
    <p:sldId id="322" r:id="rId6"/>
    <p:sldId id="280" r:id="rId7"/>
    <p:sldId id="360" r:id="rId8"/>
    <p:sldId id="298" r:id="rId9"/>
    <p:sldId id="297" r:id="rId10"/>
    <p:sldId id="279" r:id="rId11"/>
    <p:sldId id="305" r:id="rId12"/>
    <p:sldId id="263" r:id="rId13"/>
    <p:sldId id="264" r:id="rId14"/>
    <p:sldId id="265" r:id="rId15"/>
    <p:sldId id="307" r:id="rId16"/>
    <p:sldId id="296" r:id="rId17"/>
    <p:sldId id="319" r:id="rId18"/>
    <p:sldId id="316" r:id="rId19"/>
    <p:sldId id="267" r:id="rId20"/>
    <p:sldId id="320" r:id="rId21"/>
    <p:sldId id="281" r:id="rId22"/>
    <p:sldId id="286" r:id="rId23"/>
    <p:sldId id="259" r:id="rId24"/>
    <p:sldId id="314" r:id="rId25"/>
    <p:sldId id="260" r:id="rId26"/>
    <p:sldId id="261" r:id="rId27"/>
    <p:sldId id="303" r:id="rId28"/>
    <p:sldId id="306" r:id="rId29"/>
    <p:sldId id="315" r:id="rId30"/>
    <p:sldId id="262" r:id="rId31"/>
    <p:sldId id="288" r:id="rId32"/>
    <p:sldId id="302" r:id="rId33"/>
    <p:sldId id="269" r:id="rId34"/>
    <p:sldId id="271" r:id="rId35"/>
    <p:sldId id="272" r:id="rId36"/>
    <p:sldId id="273" r:id="rId37"/>
    <p:sldId id="274" r:id="rId38"/>
    <p:sldId id="275" r:id="rId39"/>
    <p:sldId id="276" r:id="rId40"/>
    <p:sldId id="278" r:id="rId41"/>
    <p:sldId id="277" r:id="rId42"/>
    <p:sldId id="327" r:id="rId43"/>
    <p:sldId id="282" r:id="rId44"/>
    <p:sldId id="283" r:id="rId45"/>
    <p:sldId id="290" r:id="rId46"/>
    <p:sldId id="284" r:id="rId47"/>
    <p:sldId id="289" r:id="rId48"/>
    <p:sldId id="291" r:id="rId49"/>
    <p:sldId id="292" r:id="rId50"/>
    <p:sldId id="293" r:id="rId51"/>
    <p:sldId id="294" r:id="rId52"/>
    <p:sldId id="295" r:id="rId53"/>
    <p:sldId id="321" r:id="rId54"/>
    <p:sldId id="323" r:id="rId55"/>
    <p:sldId id="300" r:id="rId56"/>
    <p:sldId id="301" r:id="rId57"/>
    <p:sldId id="324" r:id="rId58"/>
    <p:sldId id="325" r:id="rId59"/>
    <p:sldId id="326" r:id="rId60"/>
    <p:sldId id="361" r:id="rId61"/>
    <p:sldId id="308" r:id="rId62"/>
    <p:sldId id="309" r:id="rId63"/>
    <p:sldId id="310" r:id="rId64"/>
    <p:sldId id="311" r:id="rId65"/>
    <p:sldId id="312" r:id="rId66"/>
    <p:sldId id="313" r:id="rId67"/>
    <p:sldId id="318" r:id="rId68"/>
    <p:sldId id="335" r:id="rId69"/>
    <p:sldId id="332" r:id="rId70"/>
    <p:sldId id="333" r:id="rId71"/>
    <p:sldId id="328" r:id="rId72"/>
    <p:sldId id="329" r:id="rId73"/>
    <p:sldId id="330" r:id="rId74"/>
    <p:sldId id="337" r:id="rId75"/>
    <p:sldId id="339" r:id="rId76"/>
    <p:sldId id="334" r:id="rId77"/>
    <p:sldId id="455" r:id="rId78"/>
    <p:sldId id="341" r:id="rId79"/>
    <p:sldId id="343" r:id="rId80"/>
    <p:sldId id="344" r:id="rId81"/>
    <p:sldId id="345" r:id="rId82"/>
    <p:sldId id="346" r:id="rId83"/>
    <p:sldId id="347" r:id="rId84"/>
    <p:sldId id="336" r:id="rId85"/>
    <p:sldId id="349" r:id="rId86"/>
    <p:sldId id="350" r:id="rId87"/>
    <p:sldId id="348" r:id="rId88"/>
    <p:sldId id="351" r:id="rId89"/>
    <p:sldId id="352" r:id="rId90"/>
    <p:sldId id="353" r:id="rId91"/>
    <p:sldId id="354" r:id="rId92"/>
    <p:sldId id="355" r:id="rId93"/>
    <p:sldId id="356" r:id="rId94"/>
    <p:sldId id="342" r:id="rId95"/>
    <p:sldId id="358" r:id="rId96"/>
    <p:sldId id="359" r:id="rId97"/>
    <p:sldId id="299" r:id="rId9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.wojewodzka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9T13:02:59.039" idx="1">
    <p:pos x="6711" y="3837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l-PL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med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18C06-998C-4E6B-B955-EA6244C0F897}" type="datetimeFigureOut">
              <a:rPr lang="pl-PL" smtClean="0"/>
              <a:t>08.05.2023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787F5-D33F-47F4-90F0-85B64A19EE1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Obraz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42360" cy="695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Prostokąt 2"/>
          <p:cNvSpPr/>
          <p:nvPr/>
        </p:nvSpPr>
        <p:spPr>
          <a:xfrm>
            <a:off x="498835" y="1598571"/>
            <a:ext cx="9615488" cy="304698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9600" b="1" cap="none" spc="0" dirty="0">
                <a:ln w="12700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odoni MT" panose="02070603080606020203" pitchFamily="18" charset="0"/>
              </a:rPr>
              <a:t>Na </a:t>
            </a:r>
            <a:r>
              <a:rPr lang="pl-PL" sz="9600" b="1" i="0" cap="none" spc="0" dirty="0">
                <a:ln w="12700">
                  <a:solidFill>
                    <a:srgbClr val="003300"/>
                  </a:solidFill>
                  <a:prstDash val="solid"/>
                </a:ln>
                <a:solidFill>
                  <a:srgbClr val="006600"/>
                </a:solidFill>
                <a:effectLst>
                  <a:glow rad="228600">
                    <a:schemeClr val="accent3">
                      <a:lumMod val="60000"/>
                      <a:lumOff val="40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odoni MT" panose="02070603080606020203" pitchFamily="18" charset="0"/>
              </a:rPr>
              <a:t>tropie kapliczek</a:t>
            </a:r>
            <a:endParaRPr lang="pl-PL" sz="9600" b="1" cap="none" spc="0" dirty="0">
              <a:ln w="12700">
                <a:solidFill>
                  <a:srgbClr val="003300"/>
                </a:solidFill>
                <a:prstDash val="solid"/>
              </a:ln>
              <a:solidFill>
                <a:srgbClr val="006600"/>
              </a:solidFill>
              <a:effectLst>
                <a:glow rad="228600">
                  <a:schemeClr val="accent3">
                    <a:lumMod val="60000"/>
                    <a:lumOff val="40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3935" y="785813"/>
            <a:ext cx="3113665" cy="55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3000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ul</a:t>
            </a:r>
            <a:r>
              <a:rPr lang="pl-PL" dirty="0"/>
              <a:t>. Wierzbowa</a:t>
            </a:r>
          </a:p>
        </p:txBody>
      </p:sp>
      <p:pic>
        <p:nvPicPr>
          <p:cNvPr id="2050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3210" y="1538605"/>
            <a:ext cx="3816350" cy="50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13697" r="3985" b="14278"/>
          <a:stretch>
            <a:fillRect/>
          </a:stretch>
        </p:blipFill>
        <p:spPr bwMode="auto">
          <a:xfrm>
            <a:off x="8230235" y="1557655"/>
            <a:ext cx="3653155" cy="507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722171" y="6328155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1098530" y="6261735"/>
            <a:ext cx="748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Jakub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664084" y="2177493"/>
            <a:ext cx="5088824" cy="381661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332373" y="6260703"/>
            <a:ext cx="190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45632" y="384175"/>
            <a:ext cx="4438186" cy="1325563"/>
          </a:xfrm>
        </p:spPr>
        <p:txBody>
          <a:bodyPr/>
          <a:lstStyle/>
          <a:p>
            <a:r>
              <a:rPr lang="pl-PL" dirty="0" smtClean="0"/>
              <a:t>ul. Błońska </a:t>
            </a:r>
            <a:r>
              <a:rPr lang="pl-PL" dirty="0"/>
              <a:t>35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47327" y="1138205"/>
            <a:ext cx="6108738" cy="4581553"/>
          </a:xfrm>
        </p:spPr>
      </p:pic>
      <p:pic>
        <p:nvPicPr>
          <p:cNvPr id="7" name="Symbol zastępczy zawartości 4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 rot="5400000">
            <a:off x="6283039" y="1862138"/>
            <a:ext cx="4664075" cy="453898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807925" y="6113740"/>
            <a:ext cx="17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9100216" y="6122475"/>
            <a:ext cx="17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20498"/>
            <a:ext cx="10515600" cy="1325563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R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óg ul. Żbikowskiej i Domaniewskiej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698" y="1247871"/>
            <a:ext cx="3572126" cy="5307501"/>
          </a:xfrm>
        </p:spPr>
      </p:pic>
      <p:sp>
        <p:nvSpPr>
          <p:cNvPr id="6" name="Pole tekstowe 5"/>
          <p:cNvSpPr txBox="1"/>
          <p:nvPr/>
        </p:nvSpPr>
        <p:spPr>
          <a:xfrm>
            <a:off x="4149887" y="6185234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17560" y="1902080"/>
            <a:ext cx="5228590" cy="392144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593706" y="6107129"/>
            <a:ext cx="18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9624695" y="744410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altLang="en-US"/>
          </a:p>
        </p:txBody>
      </p:sp>
    </p:spTree>
  </p:cSld>
  <p:clrMapOvr>
    <a:masterClrMapping/>
  </p:clrMapOvr>
  <p:transition spd="med" advTm="3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39699" y="2519437"/>
            <a:ext cx="4663446" cy="349758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0737" y="258046"/>
            <a:ext cx="5685263" cy="2932771"/>
          </a:xfrm>
        </p:spPr>
        <p:txBody>
          <a:bodyPr>
            <a:normAutofit/>
          </a:bodyPr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Ul. 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Przejazdowa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 </a:t>
            </a:r>
            <a:b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naprzeciwko wysypiska</a:t>
            </a:r>
            <a:r>
              <a:rPr lang="pl-PL" b="0" i="0" dirty="0">
                <a:solidFill>
                  <a:srgbClr val="242424"/>
                </a:solidFill>
                <a:effectLst/>
                <a:latin typeface="-apple-system"/>
              </a:rPr>
              <a:t/>
            </a:r>
            <a:br>
              <a:rPr lang="pl-PL" b="0" i="0" dirty="0">
                <a:solidFill>
                  <a:srgbClr val="242424"/>
                </a:solidFill>
                <a:effectLst/>
                <a:latin typeface="-apple-system"/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78530" y="258046"/>
            <a:ext cx="3213848" cy="6341907"/>
          </a:xfrm>
        </p:spPr>
      </p:pic>
      <p:sp>
        <p:nvSpPr>
          <p:cNvPr id="6" name="Pole tekstowe 5"/>
          <p:cNvSpPr txBox="1"/>
          <p:nvPr/>
        </p:nvSpPr>
        <p:spPr>
          <a:xfrm>
            <a:off x="3871422" y="6212481"/>
            <a:ext cx="178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9092327" y="6240937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6521" y="365124"/>
            <a:ext cx="4112941" cy="1325563"/>
          </a:xfrm>
        </p:spPr>
        <p:txBody>
          <a:bodyPr/>
          <a:lstStyle/>
          <a:p>
            <a:r>
              <a:rPr lang="pl-PL" b="0" i="0" dirty="0" smtClean="0">
                <a:solidFill>
                  <a:srgbClr val="242424"/>
                </a:solidFill>
                <a:effectLst/>
                <a:latin typeface="+mn-lt"/>
                <a:cs typeface="+mn-lt"/>
              </a:rPr>
              <a:t>ul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. 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W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iśniowa 12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-337"/>
          <a:stretch>
            <a:fillRect/>
          </a:stretch>
        </p:blipFill>
        <p:spPr>
          <a:xfrm>
            <a:off x="1527678" y="1550303"/>
            <a:ext cx="3323102" cy="5084386"/>
          </a:xfrm>
        </p:spPr>
      </p:pic>
      <p:sp>
        <p:nvSpPr>
          <p:cNvPr id="6" name="Pole tekstowe 5"/>
          <p:cNvSpPr txBox="1"/>
          <p:nvPr/>
        </p:nvSpPr>
        <p:spPr>
          <a:xfrm>
            <a:off x="6543239" y="1506975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9" name="Symbol zastępczy zawartości 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582193" y="1522425"/>
            <a:ext cx="3960240" cy="4967429"/>
          </a:xfrm>
          <a:prstGeom prst="rect">
            <a:avLst/>
          </a:prstGeom>
        </p:spPr>
      </p:pic>
      <p:sp>
        <p:nvSpPr>
          <p:cNvPr id="10" name="Tytuł 1"/>
          <p:cNvSpPr txBox="1"/>
          <p:nvPr/>
        </p:nvSpPr>
        <p:spPr>
          <a:xfrm>
            <a:off x="6429492" y="333812"/>
            <a:ext cx="41129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solidFill>
                  <a:srgbClr val="242424"/>
                </a:solidFill>
                <a:latin typeface="+mn-lt"/>
                <a:cs typeface="+mn-lt"/>
              </a:rPr>
              <a:t>ul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. Wiśniowa 39</a:t>
            </a:r>
            <a:endParaRPr lang="pl-PL" dirty="0">
              <a:latin typeface="+mn-lt"/>
              <a:cs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319459" y="612025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608277" y="6234262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 rot="5400000">
            <a:off x="6514465" y="1240155"/>
            <a:ext cx="6355080" cy="437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223988" y="1544104"/>
            <a:ext cx="2704700" cy="3545455"/>
          </a:xfrm>
          <a:prstGeom prst="rect">
            <a:avLst/>
          </a:prstGeom>
        </p:spPr>
      </p:pic>
      <p:sp>
        <p:nvSpPr>
          <p:cNvPr id="6" name="Tytuł 1"/>
          <p:cNvSpPr txBox="1"/>
          <p:nvPr/>
        </p:nvSpPr>
        <p:spPr>
          <a:xfrm>
            <a:off x="1697773" y="365125"/>
            <a:ext cx="41129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solidFill>
                  <a:srgbClr val="242424"/>
                </a:solidFill>
                <a:latin typeface="+mn-lt"/>
                <a:cs typeface="+mn-lt"/>
              </a:rPr>
              <a:t>ul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. Wiśniowa 14</a:t>
            </a:r>
            <a:endParaRPr lang="pl-PL" dirty="0">
              <a:latin typeface="+mn-lt"/>
              <a:cs typeface="+mn-lt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781176" y="472003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0099712" y="6237203"/>
            <a:ext cx="178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  <p:pic>
        <p:nvPicPr>
          <p:cNvPr id="9" name="Picture 2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5490" y="1544320"/>
            <a:ext cx="3806825" cy="50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5610693" y="6250610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Wykon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3275" y="1527717"/>
            <a:ext cx="3770525" cy="501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Róg ulic Radosnej i Zbożowej</a:t>
            </a:r>
            <a:endParaRPr lang="pl-PL" dirty="0"/>
          </a:p>
        </p:txBody>
      </p:sp>
      <p:pic>
        <p:nvPicPr>
          <p:cNvPr id="19458" name="Picture 2" descr="Wykonane zdjęcie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087292" y="1579483"/>
            <a:ext cx="2791695" cy="49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510482" y="6123543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Artur Pacuk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0443427" y="5896166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Dawid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Berlicki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682" y="1590599"/>
            <a:ext cx="2791695" cy="496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997681" y="5846544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691150" y="2244571"/>
            <a:ext cx="5008136" cy="375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 txBox="1"/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>
                <a:solidFill>
                  <a:srgbClr val="242424"/>
                </a:solidFill>
                <a:latin typeface="Segoe UI" panose="020B0502040204020203" pitchFamily="34" charset="0"/>
              </a:rPr>
              <a:t>Róg ulic Radosnej i Zbożowej</a:t>
            </a:r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6470" y="1618615"/>
            <a:ext cx="3756660" cy="50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4455186" y="5980207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Antek Pleskot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9205595" y="5981700"/>
            <a:ext cx="867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Adam </a:t>
            </a:r>
            <a:r>
              <a:rPr lang="pl-PL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Fąfara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ybr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51808" y="365127"/>
            <a:ext cx="2721362" cy="60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16284" y="2398998"/>
            <a:ext cx="4586972" cy="344022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953452" y="5753199"/>
            <a:ext cx="154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  <p:pic>
        <p:nvPicPr>
          <p:cNvPr id="7" name="Symbol zastępczy zawartości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19" y="1844675"/>
            <a:ext cx="4345554" cy="458697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416446" y="6068264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0314849" y="575316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10515" y="365125"/>
            <a:ext cx="8823325" cy="1287145"/>
          </a:xfrm>
        </p:spPr>
        <p:txBody>
          <a:bodyPr>
            <a:normAutofit fontScale="90000"/>
          </a:bodyPr>
          <a:lstStyle/>
          <a:p>
            <a:r>
              <a:rPr lang="pl-PL" sz="4890" dirty="0">
                <a:solidFill>
                  <a:srgbClr val="242424"/>
                </a:solidFill>
                <a:latin typeface="+mn-lt"/>
                <a:cs typeface="+mn-lt"/>
              </a:rPr>
              <a:t>P</a:t>
            </a:r>
            <a:r>
              <a:rPr lang="pl-PL" sz="4890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rzy Utracie i ogródkach działkowych, przedłużenie ul. Wiśniowej</a:t>
            </a:r>
            <a:endParaRPr lang="pl-PL" sz="4890" dirty="0">
              <a:latin typeface="+mn-lt"/>
              <a:cs typeface="+mn-lt"/>
            </a:endParaRPr>
          </a:p>
        </p:txBody>
      </p:sp>
    </p:spTree>
  </p:cSld>
  <p:clrMapOvr>
    <a:masterClrMapping/>
  </p:clrMapOvr>
  <p:transition spd="med" advTm="3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9989150" y="2626865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1030" name="Picture 6" descr="Wykonane zdjęcie"/>
          <p:cNvPicPr>
            <a:picLocks noChangeAspect="1" noChangeArrowheads="1"/>
          </p:cNvPicPr>
          <p:nvPr/>
        </p:nvPicPr>
        <p:blipFill rotWithShape="1">
          <a:blip r:embed="rId2"/>
          <a:srcRect l="-2954" r="-949" b="-565"/>
          <a:stretch>
            <a:fillRect/>
          </a:stretch>
        </p:blipFill>
        <p:spPr bwMode="auto">
          <a:xfrm>
            <a:off x="6172200" y="632460"/>
            <a:ext cx="4402455" cy="564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8956877" y="5767404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Dawid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Berlicki</a:t>
            </a:r>
          </a:p>
        </p:txBody>
      </p:sp>
      <p:pic>
        <p:nvPicPr>
          <p:cNvPr id="8194" name="Picture 2" descr="Wykon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7712" y="632281"/>
            <a:ext cx="4201551" cy="559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3975163" y="5767404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Dawid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Berlicki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57825" cy="1325563"/>
          </a:xfrm>
        </p:spPr>
        <p:txBody>
          <a:bodyPr/>
          <a:lstStyle/>
          <a:p>
            <a:r>
              <a:rPr lang="pl-PL" dirty="0"/>
              <a:t>u</a:t>
            </a:r>
            <a:r>
              <a:rPr lang="pl-PL" dirty="0" smtClean="0"/>
              <a:t>l</a:t>
            </a:r>
            <a:r>
              <a:rPr lang="pl-PL" dirty="0"/>
              <a:t>. Promyka 16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208" y="1481027"/>
            <a:ext cx="3510636" cy="4680848"/>
          </a:xfrm>
        </p:spPr>
      </p:pic>
      <p:sp>
        <p:nvSpPr>
          <p:cNvPr id="6" name="Pole tekstowe 5"/>
          <p:cNvSpPr txBox="1"/>
          <p:nvPr/>
        </p:nvSpPr>
        <p:spPr>
          <a:xfrm>
            <a:off x="4156972" y="5817308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Ala </a:t>
            </a:r>
            <a:r>
              <a:rPr lang="pl-PL" dirty="0"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Pacyna</a:t>
            </a:r>
          </a:p>
        </p:txBody>
      </p:sp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5144" y="411616"/>
            <a:ext cx="4312695" cy="5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8764126" y="5825734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 w="317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Hania </a:t>
            </a:r>
            <a:r>
              <a:rPr lang="pl-PL" dirty="0" err="1">
                <a:ln w="31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Kołbuś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02300" y="1388110"/>
            <a:ext cx="5754370" cy="431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9189150" y="6005016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AdamFąfara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3541" y="668318"/>
            <a:ext cx="4351338" cy="580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848735" y="6005195"/>
            <a:ext cx="1497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Przy Utracie i ogródkach działkowych, przedłużenie ul. Eklektycznej</a:t>
            </a:r>
          </a:p>
        </p:txBody>
      </p:sp>
      <p:pic>
        <p:nvPicPr>
          <p:cNvPr id="5122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3739" y="1734192"/>
            <a:ext cx="3642688" cy="485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59525" y="6199553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51989" y="2365865"/>
            <a:ext cx="4791429" cy="359357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076213" y="6188313"/>
            <a:ext cx="200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  <p:pic>
        <p:nvPicPr>
          <p:cNvPr id="6146" name="Picture 2" descr="Wybrane zdjęc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2187" y="1777376"/>
            <a:ext cx="3593574" cy="47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10362852" y="5944779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59712" cy="1325563"/>
          </a:xfrm>
        </p:spPr>
        <p:txBody>
          <a:bodyPr/>
          <a:lstStyle/>
          <a:p>
            <a:r>
              <a:rPr lang="pl-PL" dirty="0" smtClean="0"/>
              <a:t>ul</a:t>
            </a:r>
            <a:r>
              <a:rPr lang="pl-PL" dirty="0"/>
              <a:t>. Królowej Jadwigi</a:t>
            </a:r>
          </a:p>
        </p:txBody>
      </p:sp>
      <p:pic>
        <p:nvPicPr>
          <p:cNvPr id="6146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0" y="371087"/>
            <a:ext cx="4586868" cy="61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9319629" y="6121673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6274" y="2127410"/>
            <a:ext cx="4996076" cy="37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191837" y="6093124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AdamFąfara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7870436" y="843683"/>
            <a:ext cx="4087924" cy="583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27397" y="147103"/>
            <a:ext cx="4469110" cy="1325563"/>
          </a:xfrm>
        </p:spPr>
        <p:txBody>
          <a:bodyPr/>
          <a:lstStyle/>
          <a:p>
            <a:r>
              <a:rPr lang="pl-PL" b="0" i="0" dirty="0" smtClean="0">
                <a:solidFill>
                  <a:srgbClr val="242424"/>
                </a:solidFill>
                <a:effectLst/>
                <a:latin typeface="+mn-lt"/>
                <a:cs typeface="+mn-lt"/>
              </a:rPr>
              <a:t>ul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. 3 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M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aja 100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3959219" y="1621882"/>
            <a:ext cx="3697584" cy="5059780"/>
          </a:xfrm>
        </p:spPr>
      </p:pic>
      <p:sp>
        <p:nvSpPr>
          <p:cNvPr id="9" name="Pole tekstowe 8"/>
          <p:cNvSpPr txBox="1"/>
          <p:nvPr/>
        </p:nvSpPr>
        <p:spPr>
          <a:xfrm>
            <a:off x="6452281" y="630029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245075" y="872590"/>
            <a:ext cx="3322095" cy="580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2200790" y="605145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0598795" y="6079994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Antek Pleskot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502694" y="1972027"/>
            <a:ext cx="5151215" cy="38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ymbol zastępczy zawartości 6"/>
          <p:cNvPicPr>
            <a:picLocks noChangeAspect="1"/>
          </p:cNvPicPr>
          <p:nvPr/>
        </p:nvPicPr>
        <p:blipFill rotWithShape="1">
          <a:blip r:embed="rId3"/>
          <a:srcRect b="-1608"/>
          <a:stretch>
            <a:fillRect/>
          </a:stretch>
        </p:blipFill>
        <p:spPr>
          <a:xfrm rot="5400000">
            <a:off x="3435594" y="2002305"/>
            <a:ext cx="5175111" cy="386341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27397" y="147103"/>
            <a:ext cx="4469110" cy="1325563"/>
          </a:xfrm>
        </p:spPr>
        <p:txBody>
          <a:bodyPr/>
          <a:lstStyle/>
          <a:p>
            <a:r>
              <a:rPr lang="pl-PL" b="0" i="0" dirty="0" smtClean="0">
                <a:solidFill>
                  <a:srgbClr val="242424"/>
                </a:solidFill>
                <a:effectLst/>
                <a:latin typeface="+mn-lt"/>
                <a:cs typeface="+mn-lt"/>
              </a:rPr>
              <a:t>ul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. 3 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M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aja 100</a:t>
            </a:r>
            <a:endParaRPr lang="pl-PL" dirty="0">
              <a:latin typeface="+mn-lt"/>
              <a:cs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74779" y="393401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225060" y="6176811"/>
            <a:ext cx="17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  <p:pic>
        <p:nvPicPr>
          <p:cNvPr id="2050" name="Picture 2" descr="Wybrane zdjęc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59" y="1382223"/>
            <a:ext cx="3863410" cy="51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2694185" y="587024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10638495" y="6103989"/>
            <a:ext cx="148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Adam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Fąfara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3880" y="226060"/>
            <a:ext cx="4258310" cy="1325880"/>
          </a:xfrm>
        </p:spPr>
        <p:txBody>
          <a:bodyPr/>
          <a:lstStyle/>
          <a:p>
            <a:r>
              <a:rPr lang="pl-PL" b="0" i="0" dirty="0" smtClean="0">
                <a:solidFill>
                  <a:srgbClr val="242424"/>
                </a:solidFill>
                <a:effectLst/>
                <a:latin typeface="+mn-lt"/>
                <a:cs typeface="+mn-lt"/>
              </a:rPr>
              <a:t>ul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. 3 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M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aja 113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1091" y="425816"/>
            <a:ext cx="3691596" cy="6067059"/>
          </a:xfrm>
        </p:spPr>
      </p:pic>
      <p:sp>
        <p:nvSpPr>
          <p:cNvPr id="6" name="Pole tekstowe 5"/>
          <p:cNvSpPr txBox="1"/>
          <p:nvPr/>
        </p:nvSpPr>
        <p:spPr>
          <a:xfrm>
            <a:off x="10576099" y="6111296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 rot="5400000">
            <a:off x="-466680" y="2226287"/>
            <a:ext cx="5065147" cy="346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074761" y="6111677"/>
            <a:ext cx="17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16" y="1427728"/>
            <a:ext cx="3798862" cy="506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475095" y="6127115"/>
            <a:ext cx="1519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Adam </a:t>
            </a:r>
            <a:r>
              <a:rPr lang="pl-PL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Fąfara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63391" y="365125"/>
            <a:ext cx="4265342" cy="1325563"/>
          </a:xfrm>
        </p:spPr>
        <p:txBody>
          <a:bodyPr/>
          <a:lstStyle/>
          <a:p>
            <a:r>
              <a:rPr lang="pl-PL" b="0" i="0" dirty="0" smtClean="0">
                <a:solidFill>
                  <a:srgbClr val="242424"/>
                </a:solidFill>
                <a:effectLst/>
                <a:latin typeface="+mn-lt"/>
                <a:cs typeface="+mn-lt"/>
              </a:rPr>
              <a:t>ul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. 3 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M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aja 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020" y="1390015"/>
            <a:ext cx="3512185" cy="5129530"/>
          </a:xfrm>
        </p:spPr>
      </p:pic>
      <p:sp>
        <p:nvSpPr>
          <p:cNvPr id="6" name="Pole tekstowe 5"/>
          <p:cNvSpPr txBox="1"/>
          <p:nvPr/>
        </p:nvSpPr>
        <p:spPr>
          <a:xfrm>
            <a:off x="3864641" y="613928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612880" y="38507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9503" y="118554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9316720" y="6155055"/>
            <a:ext cx="1367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Adam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Fąfara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58268" cy="1325563"/>
          </a:xfrm>
        </p:spPr>
        <p:txBody>
          <a:bodyPr/>
          <a:lstStyle/>
          <a:p>
            <a:r>
              <a:rPr lang="pl-PL" b="0" i="0" dirty="0" smtClean="0">
                <a:solidFill>
                  <a:srgbClr val="242424"/>
                </a:solidFill>
                <a:effectLst/>
                <a:latin typeface="+mn-lt"/>
                <a:cs typeface="+mn-lt"/>
              </a:rPr>
              <a:t>ul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. 3 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M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aja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 rot="5400000">
            <a:off x="3540669" y="1294143"/>
            <a:ext cx="6017439" cy="4159404"/>
          </a:xfrm>
        </p:spPr>
      </p:pic>
      <p:sp>
        <p:nvSpPr>
          <p:cNvPr id="8" name="Pole tekstowe 7"/>
          <p:cNvSpPr txBox="1"/>
          <p:nvPr/>
        </p:nvSpPr>
        <p:spPr>
          <a:xfrm>
            <a:off x="6933460" y="5972254"/>
            <a:ext cx="17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03223" y="407670"/>
            <a:ext cx="3471887" cy="1325880"/>
          </a:xfrm>
        </p:spPr>
        <p:txBody>
          <a:bodyPr>
            <a:normAutofit/>
          </a:bodyPr>
          <a:lstStyle/>
          <a:p>
            <a:r>
              <a:rPr lang="pl-PL" sz="4000" dirty="0"/>
              <a:t>u</a:t>
            </a:r>
            <a:r>
              <a:rPr lang="pl-PL" sz="4000" dirty="0" smtClean="0"/>
              <a:t>l. Mostowa </a:t>
            </a:r>
            <a:r>
              <a:rPr lang="pl-PL" sz="4000" dirty="0"/>
              <a:t>33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-1034" r="14289" b="-258"/>
          <a:stretch>
            <a:fillRect/>
          </a:stretch>
        </p:blipFill>
        <p:spPr bwMode="auto">
          <a:xfrm rot="5400000">
            <a:off x="1398270" y="-120650"/>
            <a:ext cx="5986145" cy="72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225447" y="6109082"/>
            <a:ext cx="178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9488" y="220159"/>
            <a:ext cx="10515600" cy="1325563"/>
          </a:xfrm>
        </p:spPr>
        <p:txBody>
          <a:bodyPr/>
          <a:lstStyle/>
          <a:p>
            <a:r>
              <a:rPr lang="pl-PL" dirty="0"/>
              <a:t>ul. Rysia</a:t>
            </a:r>
          </a:p>
        </p:txBody>
      </p:sp>
      <p:pic>
        <p:nvPicPr>
          <p:cNvPr id="5122" name="Picture 2" descr="Wybrane zdjęci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51947" y="367290"/>
            <a:ext cx="4515648" cy="602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5642915" y="5681223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8119" y="418567"/>
            <a:ext cx="4438735" cy="591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0491851" y="5690349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Adam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Fąfara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ybr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6273" y="407019"/>
            <a:ext cx="2719782" cy="604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8264103" y="5804634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7705" y="1594485"/>
            <a:ext cx="3605530" cy="480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545540" y="5755323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Antek Pleskot</a:t>
            </a:r>
          </a:p>
        </p:txBody>
      </p:sp>
      <p:sp>
        <p:nvSpPr>
          <p:cNvPr id="8" name="Tytuł 1"/>
          <p:cNvSpPr txBox="1"/>
          <p:nvPr/>
        </p:nvSpPr>
        <p:spPr>
          <a:xfrm>
            <a:off x="838200" y="365125"/>
            <a:ext cx="46578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u</a:t>
            </a:r>
            <a:r>
              <a:rPr lang="pl-PL" dirty="0" smtClean="0"/>
              <a:t>l</a:t>
            </a:r>
            <a:r>
              <a:rPr lang="pl-PL" dirty="0"/>
              <a:t>. Promyka 16 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" y="333027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242424"/>
                </a:solidFill>
                <a:latin typeface="+mn-ea"/>
                <a:cs typeface="+mn-ea"/>
              </a:rPr>
              <a:t>R</a:t>
            </a:r>
            <a:r>
              <a:rPr lang="pl-PL" b="0" i="0" dirty="0">
                <a:solidFill>
                  <a:srgbClr val="242424"/>
                </a:solidFill>
                <a:effectLst/>
                <a:latin typeface="+mn-ea"/>
                <a:cs typeface="+mn-ea"/>
              </a:rPr>
              <a:t>óg ul. Długiej i Zdziarsk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iej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981" y="532681"/>
            <a:ext cx="4168611" cy="5867065"/>
          </a:xfrm>
        </p:spPr>
      </p:pic>
      <p:sp>
        <p:nvSpPr>
          <p:cNvPr id="6" name="Pole tekstowe 5"/>
          <p:cNvSpPr txBox="1"/>
          <p:nvPr/>
        </p:nvSpPr>
        <p:spPr>
          <a:xfrm>
            <a:off x="10047663" y="6067791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3074" name="Picture 2" descr="Wybr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6300" y="1571050"/>
            <a:ext cx="3593424" cy="479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4302491" y="568721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7392" y="278130"/>
            <a:ext cx="5511849" cy="132588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Park Potulickich 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na </a:t>
            </a:r>
            <a:r>
              <a:rPr lang="pl-PL" dirty="0"/>
              <a:t>wyspie</a:t>
            </a:r>
          </a:p>
        </p:txBody>
      </p:sp>
      <p:pic>
        <p:nvPicPr>
          <p:cNvPr id="8194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49630" y="197732"/>
            <a:ext cx="4642625" cy="6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8844311" y="6146711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  <p:pic>
        <p:nvPicPr>
          <p:cNvPr id="3076" name="Picture 4" descr="Wykonane zdjęcie"/>
          <p:cNvPicPr>
            <a:picLocks noChangeAspect="1" noChangeArrowheads="1"/>
          </p:cNvPicPr>
          <p:nvPr/>
        </p:nvPicPr>
        <p:blipFill>
          <a:blip r:embed="rId3"/>
          <a:srcRect t="4075" b="22644"/>
          <a:stretch>
            <a:fillRect/>
          </a:stretch>
        </p:blipFill>
        <p:spPr bwMode="auto">
          <a:xfrm>
            <a:off x="1536700" y="1523365"/>
            <a:ext cx="3244215" cy="499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296392" y="6136757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379" y="514952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rgbClr val="242424"/>
                </a:solidFill>
                <a:latin typeface="+mn-lt"/>
                <a:cs typeface="+mn-lt"/>
              </a:rPr>
              <a:t>K</a:t>
            </a:r>
            <a:r>
              <a:rPr lang="pl-PL" sz="4000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apliczka w Tworkach, koło kościoła</a:t>
            </a:r>
            <a:br>
              <a:rPr lang="pl-PL" sz="4000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sz="4000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 pw. Przemienienia Pańskiego.</a:t>
            </a:r>
            <a:endParaRPr lang="pl-PL" sz="4000" dirty="0">
              <a:latin typeface="+mn-lt"/>
              <a:cs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750" y="369369"/>
            <a:ext cx="3894073" cy="611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2287905"/>
            <a:ext cx="7361555" cy="414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558915" y="578358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0443807" y="5829842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Reguły, ul. 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W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iejska 6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0985" y="339560"/>
            <a:ext cx="3836665" cy="6153315"/>
          </a:xfrm>
        </p:spPr>
      </p:pic>
      <p:pic>
        <p:nvPicPr>
          <p:cNvPr id="6" name="Symbol zastępczy zawartości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841" y="2226676"/>
            <a:ext cx="3263503" cy="435133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017009" y="6208718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8863535" y="616124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22288" cy="1325563"/>
          </a:xfrm>
        </p:spPr>
        <p:txBody>
          <a:bodyPr/>
          <a:lstStyle/>
          <a:p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R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eguły WKD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16" y="365125"/>
            <a:ext cx="5149273" cy="6211657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9610359" y="6180693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293541" y="1682378"/>
            <a:ext cx="3284770" cy="4748507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3383326" y="6060758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0371" y="490654"/>
            <a:ext cx="3203707" cy="1851102"/>
          </a:xfrm>
        </p:spPr>
        <p:txBody>
          <a:bodyPr>
            <a:normAutofit fontScale="90000"/>
          </a:bodyPr>
          <a:lstStyle/>
          <a:p>
            <a:r>
              <a:rPr lang="pl-PL" sz="4890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Pęcice Stawy</a:t>
            </a:r>
            <a:br>
              <a:rPr lang="pl-PL" sz="4890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-apple-system"/>
              </a:rPr>
              <a:t/>
            </a:r>
            <a:br>
              <a:rPr lang="pl-PL" b="0" i="0" dirty="0">
                <a:solidFill>
                  <a:srgbClr val="242424"/>
                </a:solidFill>
                <a:effectLst/>
                <a:latin typeface="-apple-system"/>
              </a:rPr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7353" y="268397"/>
            <a:ext cx="2865864" cy="6321206"/>
          </a:xfrm>
        </p:spPr>
      </p:pic>
      <p:sp>
        <p:nvSpPr>
          <p:cNvPr id="6" name="Pole tekstowe 5"/>
          <p:cNvSpPr txBox="1"/>
          <p:nvPr/>
        </p:nvSpPr>
        <p:spPr>
          <a:xfrm>
            <a:off x="6069898" y="6219937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7" name="Tytuł 1"/>
          <p:cNvSpPr txBox="1"/>
          <p:nvPr/>
        </p:nvSpPr>
        <p:spPr>
          <a:xfrm>
            <a:off x="7469361" y="4839629"/>
            <a:ext cx="3046239" cy="2185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i="1" dirty="0">
                <a:solidFill>
                  <a:srgbClr val="242424"/>
                </a:solidFill>
                <a:latin typeface="+mn-lt"/>
                <a:cs typeface="+mn-lt"/>
              </a:rPr>
              <a:t>Pod opieką konserwatora zabytków.</a:t>
            </a:r>
            <a:r>
              <a:rPr lang="pl-PL" dirty="0">
                <a:solidFill>
                  <a:srgbClr val="242424"/>
                </a:solidFill>
                <a:latin typeface="-apple-system"/>
              </a:rPr>
              <a:t/>
            </a:r>
            <a:br>
              <a:rPr lang="pl-PL" dirty="0">
                <a:solidFill>
                  <a:srgbClr val="242424"/>
                </a:solidFill>
                <a:latin typeface="-apple-system"/>
              </a:rPr>
            </a:br>
            <a:endParaRPr lang="pl-PL" dirty="0"/>
          </a:p>
        </p:txBody>
      </p:sp>
    </p:spTree>
  </p:cSld>
  <p:clrMapOvr>
    <a:masterClrMapping/>
  </p:clrMapOvr>
  <p:transition spd="med" advTm="3000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42014" cy="1325563"/>
          </a:xfrm>
        </p:spPr>
        <p:txBody>
          <a:bodyPr/>
          <a:lstStyle/>
          <a:p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S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uchy 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L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as ul. Woźniaka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8111" y="511955"/>
            <a:ext cx="4485689" cy="5980919"/>
          </a:xfrm>
        </p:spPr>
      </p:pic>
      <p:sp>
        <p:nvSpPr>
          <p:cNvPr id="6" name="Pole tekstowe 5"/>
          <p:cNvSpPr txBox="1"/>
          <p:nvPr/>
        </p:nvSpPr>
        <p:spPr>
          <a:xfrm>
            <a:off x="3282214" y="576913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082463" y="6123384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8" name="Tytuł 1"/>
          <p:cNvSpPr txBox="1"/>
          <p:nvPr/>
        </p:nvSpPr>
        <p:spPr>
          <a:xfrm>
            <a:off x="838200" y="5266241"/>
            <a:ext cx="5221547" cy="2185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dirty="0">
                <a:solidFill>
                  <a:srgbClr val="242424"/>
                </a:solidFill>
                <a:latin typeface="+mn-lt"/>
                <a:cs typeface="+mn-lt"/>
              </a:rPr>
              <a:t>Pod opieką konserwatora zabytków.</a:t>
            </a:r>
            <a:r>
              <a:rPr lang="pl-PL" dirty="0">
                <a:solidFill>
                  <a:srgbClr val="242424"/>
                </a:solidFill>
                <a:latin typeface="-apple-system"/>
              </a:rPr>
              <a:t/>
            </a:r>
            <a:br>
              <a:rPr lang="pl-PL" dirty="0">
                <a:solidFill>
                  <a:srgbClr val="242424"/>
                </a:solidFill>
                <a:latin typeface="-apple-system"/>
              </a:rPr>
            </a:b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053941" y="1459030"/>
            <a:ext cx="3534892" cy="391407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389628" y="500360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68872"/>
            <a:ext cx="6076487" cy="1325563"/>
          </a:xfrm>
        </p:spPr>
        <p:txBody>
          <a:bodyPr/>
          <a:lstStyle/>
          <a:p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S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uchy </a:t>
            </a:r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L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as ul. Woźniaka 5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4687" y="268872"/>
            <a:ext cx="4315869" cy="6337068"/>
          </a:xfrm>
        </p:spPr>
      </p:pic>
      <p:sp>
        <p:nvSpPr>
          <p:cNvPr id="6" name="Pole tekstowe 5"/>
          <p:cNvSpPr txBox="1"/>
          <p:nvPr/>
        </p:nvSpPr>
        <p:spPr>
          <a:xfrm>
            <a:off x="9997319" y="625382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053" y="1424871"/>
            <a:ext cx="3873193" cy="516425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342023" y="6254065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S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okołów ul. Gromadzka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2108" y="211833"/>
            <a:ext cx="3334215" cy="6434333"/>
          </a:xfrm>
        </p:spPr>
      </p:pic>
      <p:sp>
        <p:nvSpPr>
          <p:cNvPr id="6" name="Pole tekstowe 5"/>
          <p:cNvSpPr txBox="1"/>
          <p:nvPr/>
        </p:nvSpPr>
        <p:spPr>
          <a:xfrm>
            <a:off x="4968587" y="573062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089355" y="1607634"/>
            <a:ext cx="3809640" cy="512158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9525233" y="6280241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646899" y="6359254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24610" y="223520"/>
            <a:ext cx="9988550" cy="1325880"/>
          </a:xfrm>
        </p:spPr>
        <p:txBody>
          <a:bodyPr/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Sokołów, róg ul. Sokołowskiej i Rodzinnej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498" y="1418634"/>
            <a:ext cx="3286493" cy="4955778"/>
          </a:xfrm>
        </p:spPr>
      </p:pic>
      <p:sp>
        <p:nvSpPr>
          <p:cNvPr id="6" name="Pole tekstowe 5"/>
          <p:cNvSpPr txBox="1"/>
          <p:nvPr/>
        </p:nvSpPr>
        <p:spPr>
          <a:xfrm>
            <a:off x="3976636" y="5996524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289288" y="1418634"/>
            <a:ext cx="4176634" cy="502543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9289867" y="6086813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ul</a:t>
            </a:r>
            <a:r>
              <a:rPr lang="pl-PL" dirty="0"/>
              <a:t>. Promyka 124</a:t>
            </a: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754457" y="1521045"/>
            <a:ext cx="4009080" cy="4971830"/>
          </a:xfrm>
        </p:spPr>
      </p:pic>
      <p:pic>
        <p:nvPicPr>
          <p:cNvPr id="9218" name="Picture 2" descr="Image"/>
          <p:cNvPicPr>
            <a:picLocks noChangeAspect="1" noChangeArrowheads="1"/>
          </p:cNvPicPr>
          <p:nvPr/>
        </p:nvPicPr>
        <p:blipFill rotWithShape="1">
          <a:blip r:embed="rId3"/>
          <a:srcRect l="-1"/>
          <a:stretch>
            <a:fillRect/>
          </a:stretch>
        </p:blipFill>
        <p:spPr bwMode="auto">
          <a:xfrm>
            <a:off x="6096000" y="402486"/>
            <a:ext cx="4585985" cy="610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9238176" y="6139153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546860" y="6123543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655" y="365125"/>
            <a:ext cx="10515600" cy="1325563"/>
          </a:xfrm>
        </p:spPr>
        <p:txBody>
          <a:bodyPr/>
          <a:lstStyle/>
          <a:p>
            <a:pPr algn="ctr"/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Pęcice Małe róg ul. Komorowskiej i Dzika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8810" y="1372887"/>
            <a:ext cx="3437413" cy="5223244"/>
          </a:xfrm>
        </p:spPr>
      </p:pic>
      <p:sp>
        <p:nvSpPr>
          <p:cNvPr id="6" name="Pole tekstowe 5"/>
          <p:cNvSpPr txBox="1"/>
          <p:nvPr/>
        </p:nvSpPr>
        <p:spPr>
          <a:xfrm>
            <a:off x="9873100" y="622676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38318" y="1605775"/>
            <a:ext cx="6024276" cy="506265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506855" y="628391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234" y="228480"/>
            <a:ext cx="7001107" cy="1325563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S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okołów </a:t>
            </a:r>
            <a:b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róg ul. Sokołowskiej i Wąskiej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5891" y="291225"/>
            <a:ext cx="2365081" cy="6275549"/>
          </a:xfrm>
        </p:spPr>
      </p:pic>
      <p:sp>
        <p:nvSpPr>
          <p:cNvPr id="6" name="Pole tekstowe 5"/>
          <p:cNvSpPr txBox="1"/>
          <p:nvPr/>
        </p:nvSpPr>
        <p:spPr>
          <a:xfrm>
            <a:off x="9104575" y="6202759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971028" y="1505413"/>
            <a:ext cx="3795329" cy="5157561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539615" y="6306820"/>
            <a:ext cx="1226820" cy="368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92116" cy="1325563"/>
          </a:xfrm>
        </p:spPr>
        <p:txBody>
          <a:bodyPr/>
          <a:lstStyle/>
          <a:p>
            <a:r>
              <a:rPr lang="pl-PL" dirty="0"/>
              <a:t>Duchnice</a:t>
            </a:r>
            <a:br>
              <a:rPr lang="pl-PL" dirty="0"/>
            </a:br>
            <a:r>
              <a:rPr lang="pl-PL" dirty="0"/>
              <a:t>ul. Żytnia</a:t>
            </a:r>
          </a:p>
        </p:txBody>
      </p:sp>
      <p:pic>
        <p:nvPicPr>
          <p:cNvPr id="5122" name="Picture 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0316" y="365125"/>
            <a:ext cx="4661235" cy="621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7236893" y="6111151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2944" y="180257"/>
            <a:ext cx="10246112" cy="1596498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K</a:t>
            </a: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omorów </a:t>
            </a:r>
            <a:b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róg Al. Starych Lip  i Al. Marii Dąbrowskiej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081" y="1776864"/>
            <a:ext cx="2320791" cy="4772411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6950" y="1692419"/>
            <a:ext cx="2723528" cy="483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8410122" y="5903132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568195" y="6179943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4205" y="381635"/>
            <a:ext cx="6924675" cy="1325880"/>
          </a:xfrm>
        </p:spPr>
        <p:txBody>
          <a:bodyPr>
            <a:normAutofit/>
          </a:bodyPr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Komorów róg ul. Kolejowej </a:t>
            </a:r>
            <a:b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i Al. Marii Dąbrowskiej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404" y="1690688"/>
            <a:ext cx="2760231" cy="4908003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9224" y="381575"/>
            <a:ext cx="3518372" cy="624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243192" y="6229033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9754235" y="6257925"/>
            <a:ext cx="1978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  <p:pic>
        <p:nvPicPr>
          <p:cNvPr id="4098" name="Picture 2" descr="Wybrane zdjęc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6139" y="1690688"/>
            <a:ext cx="3692651" cy="4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6201203" y="595202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26535" cy="2645704"/>
          </a:xfrm>
        </p:spPr>
        <p:txBody>
          <a:bodyPr>
            <a:normAutofit/>
          </a:bodyPr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Komorów, </a:t>
            </a:r>
            <a:b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Al. Starych Lip </a:t>
            </a:r>
            <a:b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(przy rondzie)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6062" y="365125"/>
            <a:ext cx="3526535" cy="62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995565" y="6022439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4514" y="365125"/>
            <a:ext cx="6521605" cy="1325563"/>
          </a:xfrm>
        </p:spPr>
        <p:txBody>
          <a:bodyPr>
            <a:normAutofit fontScale="90000"/>
          </a:bodyPr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Granica, </a:t>
            </a:r>
            <a:b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róg ul. Pruszkowskiej i Długiej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8997" y="365125"/>
            <a:ext cx="2670898" cy="6340837"/>
          </a:xfrm>
        </p:spPr>
      </p:pic>
      <p:sp>
        <p:nvSpPr>
          <p:cNvPr id="7" name="Pole tekstowe 6"/>
          <p:cNvSpPr txBox="1"/>
          <p:nvPr/>
        </p:nvSpPr>
        <p:spPr>
          <a:xfrm>
            <a:off x="10380121" y="632968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8" name="Symbol zastępczy zawartości 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8396" y="1916070"/>
            <a:ext cx="4356410" cy="478354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014876" y="633016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rcRect l="8861" t="15824" r="14639" b="-5422"/>
          <a:stretch>
            <a:fillRect/>
          </a:stretch>
        </p:blipFill>
        <p:spPr>
          <a:xfrm>
            <a:off x="5050790" y="1915795"/>
            <a:ext cx="1748790" cy="2182495"/>
          </a:xfrm>
          <a:prstGeom prst="rect">
            <a:avLst/>
          </a:prstGeom>
        </p:spPr>
      </p:pic>
      <p:pic>
        <p:nvPicPr>
          <p:cNvPr id="4" name="Symbol zastępczy zawartości 4"/>
          <p:cNvPicPr>
            <a:picLocks noGrp="1" noChangeAspect="1"/>
          </p:cNvPicPr>
          <p:nvPr/>
        </p:nvPicPr>
        <p:blipFill>
          <a:blip r:embed="rId5"/>
          <a:srcRect r="7864"/>
          <a:stretch>
            <a:fillRect/>
          </a:stretch>
        </p:blipFill>
        <p:spPr>
          <a:xfrm>
            <a:off x="4971415" y="4610735"/>
            <a:ext cx="1828165" cy="20885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/>
          <a:srcRect l="11079" t="12829" r="8794"/>
          <a:stretch>
            <a:fillRect/>
          </a:stretch>
        </p:blipFill>
        <p:spPr>
          <a:xfrm>
            <a:off x="7004685" y="2386330"/>
            <a:ext cx="1758950" cy="317119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418616" y="6329680"/>
            <a:ext cx="134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7720" y="659130"/>
            <a:ext cx="3845312" cy="1325563"/>
          </a:xfrm>
        </p:spPr>
        <p:txBody>
          <a:bodyPr>
            <a:normAutofit/>
          </a:bodyPr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Parzniew </a:t>
            </a:r>
            <a:b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ul. Solidarności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52973" y="341630"/>
            <a:ext cx="3473215" cy="617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730694" y="5869722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Brwinów, </a:t>
            </a:r>
            <a:b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ul. </a:t>
            </a:r>
            <a:r>
              <a:rPr lang="pl-PL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Pszczelińska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60384" y="281841"/>
            <a:ext cx="5126593" cy="629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8829040" y="5884545"/>
            <a:ext cx="1158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07975"/>
            <a:ext cx="5709581" cy="2106831"/>
          </a:xfrm>
        </p:spPr>
        <p:txBody>
          <a:bodyPr>
            <a:normAutofit fontScale="90000"/>
          </a:bodyPr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Brwinów, skrzyżowanie ul. Grodziskiej </a:t>
            </a:r>
            <a:b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ze Sportową</a:t>
            </a:r>
            <a:endParaRPr lang="pl-P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77462" y="435376"/>
            <a:ext cx="3371568" cy="59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2440355" y="2297151"/>
            <a:ext cx="3295635" cy="41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755328" y="5786021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9022918" y="5795753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267641" y="2147802"/>
            <a:ext cx="4965798" cy="372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68570" cy="1325880"/>
          </a:xfrm>
        </p:spPr>
        <p:txBody>
          <a:bodyPr/>
          <a:lstStyle/>
          <a:p>
            <a:r>
              <a:rPr lang="pl-PL" dirty="0" smtClean="0"/>
              <a:t>ul</a:t>
            </a:r>
            <a:r>
              <a:rPr lang="pl-PL" dirty="0"/>
              <a:t>. Promyka 124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180357" y="6122957"/>
            <a:ext cx="154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Adam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Fąfara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28641" y="1207184"/>
            <a:ext cx="6040792" cy="4530594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8989909" y="6079896"/>
            <a:ext cx="182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05400" cy="2288865"/>
          </a:xfrm>
        </p:spPr>
        <p:txBody>
          <a:bodyPr>
            <a:normAutofit fontScale="90000"/>
          </a:bodyPr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Brwinów, ul. </a:t>
            </a:r>
            <a:r>
              <a:rPr lang="pl-PL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Skudro</a:t>
            </a:r>
            <a:r>
              <a:rPr lang="pl-PL" dirty="0">
                <a:solidFill>
                  <a:srgbClr val="242424"/>
                </a:solidFill>
                <a:latin typeface="Segoe UI" panose="020B0502040204020203" pitchFamily="34" charset="0"/>
              </a:rPr>
              <a:t>,</a:t>
            </a:r>
            <a:br>
              <a:rPr lang="pl-PL" dirty="0">
                <a:solidFill>
                  <a:srgbClr val="242424"/>
                </a:solidFill>
                <a:latin typeface="Segoe UI" panose="020B0502040204020203" pitchFamily="34" charset="0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skrzyżowanie </a:t>
            </a:r>
            <a:b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 ulicą </a:t>
            </a:r>
            <a:r>
              <a:rPr lang="pl-PL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Wigusin.</a:t>
            </a:r>
            <a:endParaRPr lang="pl-PL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16" y="247665"/>
            <a:ext cx="3600809" cy="64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8576945" y="6001469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1315845" y="225482"/>
            <a:ext cx="4906536" cy="64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0" y="435855"/>
            <a:ext cx="5257800" cy="2993145"/>
          </a:xfrm>
        </p:spPr>
        <p:txBody>
          <a:bodyPr>
            <a:normAutofit fontScale="90000"/>
          </a:bodyPr>
          <a:lstStyle/>
          <a:p>
            <a:pPr algn="r"/>
            <a:r>
              <a:rPr lang="pl-PL" dirty="0">
                <a:solidFill>
                  <a:srgbClr val="242424"/>
                </a:solidFill>
                <a:latin typeface="Segoe UI" panose="020B0502040204020203" pitchFamily="34" charset="0"/>
              </a:rPr>
              <a:t>C</a:t>
            </a:r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mentarz </a:t>
            </a:r>
            <a:b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w Brwinowie, </a:t>
            </a:r>
            <a:b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zabytkowa kaplica </a:t>
            </a:r>
            <a:b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cmentarna </a:t>
            </a:r>
            <a:r>
              <a:rPr lang="pl-PL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Marylskich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191756" y="6043336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35605" cy="1325563"/>
          </a:xfrm>
        </p:spPr>
        <p:txBody>
          <a:bodyPr/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Gmina Brwinów, </a:t>
            </a:r>
            <a:b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wieś Koszajec</a:t>
            </a:r>
            <a:endParaRPr lang="pl-PL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50344" y="243782"/>
            <a:ext cx="3587351" cy="637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679422" y="594805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84502" cy="1325563"/>
          </a:xfrm>
        </p:spPr>
        <p:txBody>
          <a:bodyPr/>
          <a:lstStyle/>
          <a:p>
            <a:r>
              <a:rPr lang="pl-PL" dirty="0"/>
              <a:t>Moszna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982638" y="1175723"/>
            <a:ext cx="6225923" cy="466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081920" y="6263731"/>
            <a:ext cx="148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Adam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Fąfara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4955" y="365125"/>
            <a:ext cx="5706110" cy="1325880"/>
          </a:xfrm>
        </p:spPr>
        <p:txBody>
          <a:bodyPr>
            <a:normAutofit/>
          </a:bodyPr>
          <a:lstStyle/>
          <a:p>
            <a:r>
              <a:rPr lang="pl-PL" dirty="0"/>
              <a:t>Błonie ul. Jana Pawła II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" y="1463675"/>
            <a:ext cx="3848100" cy="51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114067" y="6238095"/>
            <a:ext cx="13475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Adam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Fafara</a:t>
            </a:r>
          </a:p>
        </p:txBody>
      </p:sp>
      <p:sp>
        <p:nvSpPr>
          <p:cNvPr id="3" name="Tytuł 1"/>
          <p:cNvSpPr>
            <a:spLocks noGrp="1"/>
          </p:cNvSpPr>
          <p:nvPr/>
        </p:nvSpPr>
        <p:spPr>
          <a:xfrm>
            <a:off x="7177405" y="365125"/>
            <a:ext cx="38227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okolice Błonia</a:t>
            </a:r>
          </a:p>
        </p:txBody>
      </p:sp>
      <p:pic>
        <p:nvPicPr>
          <p:cNvPr id="9218" name="Picture 2" descr="Wykonane zdjęci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5759450" y="1457325"/>
            <a:ext cx="2491105" cy="512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600190" y="6202045"/>
            <a:ext cx="1755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pic>
        <p:nvPicPr>
          <p:cNvPr id="10244" name="Picture 4" descr="Wybrane zdjęcie"/>
          <p:cNvPicPr>
            <a:picLocks noChangeAspect="1" noChangeArrowheads="1"/>
          </p:cNvPicPr>
          <p:nvPr/>
        </p:nvPicPr>
        <p:blipFill>
          <a:blip r:embed="rId4"/>
          <a:srcRect b="14403"/>
          <a:stretch>
            <a:fillRect/>
          </a:stretch>
        </p:blipFill>
        <p:spPr bwMode="auto">
          <a:xfrm>
            <a:off x="8967470" y="1457325"/>
            <a:ext cx="2698115" cy="51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9972675" y="6220460"/>
            <a:ext cx="1755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06442" y="4793539"/>
            <a:ext cx="2305090" cy="1325563"/>
          </a:xfrm>
        </p:spPr>
        <p:txBody>
          <a:bodyPr>
            <a:normAutofit/>
          </a:bodyPr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Miejska Dąbrowa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71673" y="363051"/>
            <a:ext cx="3406015" cy="605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851" y="365124"/>
            <a:ext cx="3406015" cy="605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7753985" y="5957570"/>
            <a:ext cx="2037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192045" y="581714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  <p:sp>
        <p:nvSpPr>
          <p:cNvPr id="8" name="Tytuł 1"/>
          <p:cNvSpPr txBox="1"/>
          <p:nvPr/>
        </p:nvSpPr>
        <p:spPr>
          <a:xfrm>
            <a:off x="4317483" y="4435007"/>
            <a:ext cx="20351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Brzóza</a:t>
            </a:r>
            <a:endParaRPr lang="pl-PL" dirty="0">
              <a:latin typeface="+mn-lt"/>
              <a:cs typeface="+mn-lt"/>
            </a:endParaRPr>
          </a:p>
        </p:txBody>
      </p:sp>
    </p:spTree>
  </p:cSld>
  <p:clrMapOvr>
    <a:masterClrMapping/>
  </p:clrMapOvr>
  <p:transition spd="med" advTm="3000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22401" y="5319320"/>
            <a:ext cx="1947036" cy="1325563"/>
          </a:xfrm>
        </p:spPr>
        <p:txBody>
          <a:bodyPr/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ea"/>
                <a:cs typeface="+mn-ea"/>
              </a:rPr>
              <a:t>Sielce</a:t>
            </a:r>
            <a:endParaRPr lang="pl-PL" dirty="0">
              <a:latin typeface="+mn-ea"/>
              <a:cs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526181" y="380296"/>
            <a:ext cx="4221241" cy="60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3684" y="249816"/>
            <a:ext cx="3494653" cy="621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/>
          <p:nvPr/>
        </p:nvSpPr>
        <p:spPr>
          <a:xfrm>
            <a:off x="9226290" y="365125"/>
            <a:ext cx="24395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242424"/>
                </a:solidFill>
                <a:latin typeface="+mn-lt"/>
                <a:cs typeface="+mn-lt"/>
              </a:rPr>
              <a:t>Stromiec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610943" y="582086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9231867" y="582086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9046" y="446493"/>
            <a:ext cx="3811859" cy="1325563"/>
          </a:xfrm>
        </p:spPr>
        <p:txBody>
          <a:bodyPr/>
          <a:lstStyle/>
          <a:p>
            <a:r>
              <a:rPr lang="pl-PL" dirty="0"/>
              <a:t>Węgrów</a:t>
            </a:r>
            <a:br>
              <a:rPr lang="pl-PL" dirty="0"/>
            </a:br>
            <a:r>
              <a:rPr lang="pl-PL" dirty="0"/>
              <a:t>ul. Zaciszna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63" y="446493"/>
            <a:ext cx="4534786" cy="604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389383" y="6118948"/>
            <a:ext cx="148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Adam </a:t>
            </a:r>
            <a:r>
              <a:rPr lang="pl-PL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Fąfara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20315" y="260350"/>
            <a:ext cx="2482516" cy="1325563"/>
          </a:xfrm>
        </p:spPr>
        <p:txBody>
          <a:bodyPr/>
          <a:lstStyle/>
          <a:p>
            <a:r>
              <a:rPr lang="pl-PL" dirty="0"/>
              <a:t>Lublin</a:t>
            </a: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6430" y="365125"/>
            <a:ext cx="4717380" cy="62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8190" y="1406149"/>
            <a:ext cx="3947392" cy="526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9136380" y="6217285"/>
            <a:ext cx="1446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183478" y="6300006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1103" y="236788"/>
            <a:ext cx="7054516" cy="1325563"/>
          </a:xfrm>
        </p:spPr>
        <p:txBody>
          <a:bodyPr>
            <a:normAutofit/>
          </a:bodyPr>
          <a:lstStyle/>
          <a:p>
            <a:r>
              <a:rPr lang="pl-PL" dirty="0"/>
              <a:t>Kawęczyn, </a:t>
            </a:r>
            <a:br>
              <a:rPr lang="pl-PL" dirty="0"/>
            </a:br>
            <a:r>
              <a:rPr lang="pl-PL" dirty="0"/>
              <a:t>„Gościniec Wiecha”</a:t>
            </a:r>
          </a:p>
        </p:txBody>
      </p:sp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300" y="1799137"/>
            <a:ext cx="3684797" cy="49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123" y="1799136"/>
            <a:ext cx="3684798" cy="49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7947" y="981157"/>
            <a:ext cx="4295273" cy="57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356790" y="6338856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081834" y="6338573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0540162" y="6390087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46341" y="324908"/>
            <a:ext cx="4707459" cy="62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9981956" y="6220275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-8568" t="-4466"/>
          <a:stretch>
            <a:fillRect/>
          </a:stretch>
        </p:blipFill>
        <p:spPr>
          <a:xfrm rot="5400000">
            <a:off x="909385" y="1443121"/>
            <a:ext cx="5552902" cy="462704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215041" y="5886700"/>
            <a:ext cx="154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Aleksy Mastalerz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68570" cy="1325880"/>
          </a:xfrm>
        </p:spPr>
        <p:txBody>
          <a:bodyPr/>
          <a:lstStyle/>
          <a:p>
            <a:r>
              <a:rPr lang="pl-PL" dirty="0" smtClean="0"/>
              <a:t>ul</a:t>
            </a:r>
            <a:r>
              <a:rPr lang="pl-PL" dirty="0"/>
              <a:t>. Promyka 70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19538" cy="1325563"/>
          </a:xfrm>
        </p:spPr>
        <p:txBody>
          <a:bodyPr>
            <a:normAutofit/>
          </a:bodyPr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Kawęczyn </a:t>
            </a:r>
            <a:b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ul. Kasztanowa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21506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64248" y="337342"/>
            <a:ext cx="4751190" cy="63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7753465" y="6284041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Wykonane zdjęci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377477" y="1503605"/>
            <a:ext cx="3751420" cy="501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Wykonane zdjęcie"/>
          <p:cNvPicPr>
            <a:picLocks noChangeAspect="1" noChangeArrowheads="1"/>
          </p:cNvPicPr>
          <p:nvPr/>
        </p:nvPicPr>
        <p:blipFill rotWithShape="1">
          <a:blip r:embed="rId3"/>
          <a:srcRect t="-2768"/>
          <a:stretch>
            <a:fillRect/>
          </a:stretch>
        </p:blipFill>
        <p:spPr bwMode="auto">
          <a:xfrm>
            <a:off x="8264284" y="1374791"/>
            <a:ext cx="3693588" cy="514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Wykonane zdjęcie"/>
          <p:cNvPicPr>
            <a:picLocks noChangeAspect="1" noChangeArrowheads="1"/>
          </p:cNvPicPr>
          <p:nvPr/>
        </p:nvPicPr>
        <p:blipFill rotWithShape="1">
          <a:blip r:embed="rId4"/>
          <a:srcRect l="-965"/>
          <a:stretch>
            <a:fillRect/>
          </a:stretch>
        </p:blipFill>
        <p:spPr bwMode="auto">
          <a:xfrm>
            <a:off x="4293604" y="1503605"/>
            <a:ext cx="3802179" cy="501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2627058" y="6149169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605735" y="6132024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0484964" y="6156788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4" name="Tytuł 1"/>
          <p:cNvSpPr>
            <a:spLocks noGrp="1"/>
          </p:cNvSpPr>
          <p:nvPr/>
        </p:nvSpPr>
        <p:spPr>
          <a:xfrm>
            <a:off x="78740" y="355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Kapliczki przy drodze krajowej nr 7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Wykonane zdjęci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208280" y="1708150"/>
            <a:ext cx="3108960" cy="48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ykon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25" y="1620520"/>
            <a:ext cx="3743960" cy="49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Wykonane zdjęci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7924673" y="225520"/>
            <a:ext cx="3264732" cy="24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Wykonane zdjęcie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7472696" y="2994129"/>
            <a:ext cx="4404732" cy="36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745979" y="6258605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401487" y="6258704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9760152" y="2336003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0427158" y="6282734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4" name="Tytuł 1"/>
          <p:cNvSpPr>
            <a:spLocks noGrp="1"/>
          </p:cNvSpPr>
          <p:nvPr/>
        </p:nvSpPr>
        <p:spPr>
          <a:xfrm>
            <a:off x="78740" y="355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Kapliczki przy drodze krajowej nr 7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ykonane zdjęcie"/>
          <p:cNvPicPr>
            <a:picLocks noChangeAspect="1" noChangeArrowheads="1"/>
          </p:cNvPicPr>
          <p:nvPr/>
        </p:nvPicPr>
        <p:blipFill rotWithShape="1">
          <a:blip r:embed="rId2"/>
          <a:srcRect r="-746"/>
          <a:stretch>
            <a:fillRect/>
          </a:stretch>
        </p:blipFill>
        <p:spPr bwMode="auto">
          <a:xfrm>
            <a:off x="6257290" y="1139190"/>
            <a:ext cx="4936490" cy="550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4130" y="1161415"/>
            <a:ext cx="4110355" cy="54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9620749" y="6228760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988299" y="6228760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5" name="Tytuł 1"/>
          <p:cNvSpPr>
            <a:spLocks noGrp="1"/>
          </p:cNvSpPr>
          <p:nvPr/>
        </p:nvSpPr>
        <p:spPr>
          <a:xfrm>
            <a:off x="78740" y="355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Kapliczki przy drodze krajowej nr 7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Wykon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3135" y="948055"/>
            <a:ext cx="4284345" cy="57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Wykonane zdjęcie"/>
          <p:cNvPicPr>
            <a:picLocks noChangeAspect="1" noChangeArrowheads="1"/>
          </p:cNvPicPr>
          <p:nvPr/>
        </p:nvPicPr>
        <p:blipFill rotWithShape="1">
          <a:blip r:embed="rId3"/>
          <a:srcRect r="-3040"/>
          <a:stretch>
            <a:fillRect/>
          </a:stretch>
        </p:blipFill>
        <p:spPr bwMode="auto">
          <a:xfrm>
            <a:off x="7875905" y="138430"/>
            <a:ext cx="4055745" cy="325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Wykonane zdjęcie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5873750" y="3580765"/>
            <a:ext cx="4067175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722048" y="6268229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0315484" y="3017272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368155" y="6268362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2" name="Tytuł 1"/>
          <p:cNvSpPr>
            <a:spLocks noGrp="1"/>
          </p:cNvSpPr>
          <p:nvPr/>
        </p:nvSpPr>
        <p:spPr>
          <a:xfrm>
            <a:off x="78740" y="355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Kapliczki przy drodze krajowej nr 7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ykonane zdjęci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8069697" y="608627"/>
            <a:ext cx="3835906" cy="568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Wykon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435" y="994410"/>
            <a:ext cx="3978275" cy="53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ykonane zdjęcie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4902835" y="982980"/>
            <a:ext cx="2845435" cy="531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3044202" y="5923509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271195" y="5920316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0448866" y="5913965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4" name="Tytuł 1"/>
          <p:cNvSpPr>
            <a:spLocks noGrp="1"/>
          </p:cNvSpPr>
          <p:nvPr/>
        </p:nvSpPr>
        <p:spPr>
          <a:xfrm>
            <a:off x="78740" y="355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Kapliczki przy drodze krajowej nr 7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ykon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4650" y="978535"/>
            <a:ext cx="4159885" cy="554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Wykon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2095" y="988695"/>
            <a:ext cx="4144645" cy="55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311491" y="6084674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9173683" y="6139918"/>
            <a:ext cx="1572753" cy="3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Maja Sikorska</a:t>
            </a:r>
          </a:p>
        </p:txBody>
      </p:sp>
      <p:sp>
        <p:nvSpPr>
          <p:cNvPr id="4" name="Tytuł 1"/>
          <p:cNvSpPr>
            <a:spLocks noGrp="1"/>
          </p:cNvSpPr>
          <p:nvPr/>
        </p:nvSpPr>
        <p:spPr>
          <a:xfrm>
            <a:off x="78740" y="355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Kapliczki przy drodze krajowej nr 7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245610" y="84455"/>
            <a:ext cx="3538220" cy="1325880"/>
          </a:xfrm>
        </p:spPr>
        <p:txBody>
          <a:bodyPr/>
          <a:lstStyle/>
          <a:p>
            <a:pPr algn="ctr"/>
            <a:r>
              <a:rPr lang="pl-PL" dirty="0">
                <a:sym typeface="+mn-ea"/>
              </a:rPr>
              <a:t>Teresin</a:t>
            </a:r>
            <a:endParaRPr lang="pl-PL" altLang="en-US"/>
          </a:p>
        </p:txBody>
      </p:sp>
      <p:pic>
        <p:nvPicPr>
          <p:cNvPr id="11266" name="Picture 2" descr="Wybr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633" y="1106684"/>
            <a:ext cx="2498064" cy="555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ybr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6531" y="1059366"/>
            <a:ext cx="2476772" cy="550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ybrane zdjęc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3594" y="1060646"/>
            <a:ext cx="2476773" cy="550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510626" y="598916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0374185" y="5916662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418524" y="5934928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643221" y="5916974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Basia Domańska</a:t>
            </a:r>
          </a:p>
        </p:txBody>
      </p:sp>
      <p:pic>
        <p:nvPicPr>
          <p:cNvPr id="2" name="Picture 6" descr="Wykonane zdjęcie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338195" y="1123950"/>
            <a:ext cx="2478405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4463376" y="601139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ykonane zdjęcie"/>
          <p:cNvPicPr>
            <a:picLocks noChangeAspect="1" noChangeArrowheads="1"/>
          </p:cNvPicPr>
          <p:nvPr/>
        </p:nvPicPr>
        <p:blipFill rotWithShape="1">
          <a:blip r:embed="rId2"/>
          <a:srcRect b="8530"/>
          <a:stretch>
            <a:fillRect/>
          </a:stretch>
        </p:blipFill>
        <p:spPr bwMode="auto">
          <a:xfrm>
            <a:off x="3191510" y="933450"/>
            <a:ext cx="2621280" cy="56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Wykon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97758" y="404262"/>
            <a:ext cx="2793733" cy="620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Wykonane zdjęcie"/>
          <p:cNvPicPr>
            <a:picLocks noChangeAspect="1" noChangeArrowheads="1"/>
          </p:cNvPicPr>
          <p:nvPr/>
        </p:nvPicPr>
        <p:blipFill>
          <a:blip r:embed="rId4"/>
          <a:srcRect t="-9755"/>
          <a:stretch>
            <a:fillRect/>
          </a:stretch>
        </p:blipFill>
        <p:spPr bwMode="auto">
          <a:xfrm>
            <a:off x="6074410" y="404260"/>
            <a:ext cx="2793734" cy="620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ykonane zdjęcie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265095" y="324853"/>
            <a:ext cx="2621123" cy="62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538759" y="5926221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470800" y="5965893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520793" y="5965892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0570958" y="5965591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067498" y="101727"/>
            <a:ext cx="385381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Okolice Teresina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ykon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2272" y="514868"/>
            <a:ext cx="2622718" cy="582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ykonane zdjęcie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-7109" b="-199"/>
          <a:stretch>
            <a:fillRect/>
          </a:stretch>
        </p:blipFill>
        <p:spPr bwMode="auto">
          <a:xfrm>
            <a:off x="4582507" y="514870"/>
            <a:ext cx="2622718" cy="582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3552" y="514870"/>
            <a:ext cx="2622718" cy="582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2457730" y="5696798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857804" y="5696797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9409083" y="5696799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067498" y="101727"/>
            <a:ext cx="385381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Okolice Teresina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9674411" y="588784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256332" y="5982222"/>
            <a:ext cx="104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96" y="2152582"/>
            <a:ext cx="7034911" cy="39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6312960" y="550293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Martyna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Grabczyk</a:t>
            </a:r>
          </a:p>
        </p:txBody>
      </p:sp>
      <p:pic>
        <p:nvPicPr>
          <p:cNvPr id="9226" name="Picture 10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31" y="1015090"/>
            <a:ext cx="4131359" cy="509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0340274" y="5720203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  <p:sp>
        <p:nvSpPr>
          <p:cNvPr id="8" name="Tytuł 7"/>
          <p:cNvSpPr>
            <a:spLocks noGrp="1"/>
          </p:cNvSpPr>
          <p:nvPr/>
        </p:nvSpPr>
        <p:spPr>
          <a:xfrm>
            <a:off x="838200" y="365125"/>
            <a:ext cx="506857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ul</a:t>
            </a:r>
            <a:r>
              <a:rPr lang="pl-PL" dirty="0"/>
              <a:t>. Pływacka 16a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Wykonane zdjęcie"/>
          <p:cNvPicPr>
            <a:picLocks noChangeAspect="1" noChangeArrowheads="1"/>
          </p:cNvPicPr>
          <p:nvPr/>
        </p:nvPicPr>
        <p:blipFill rotWithShape="1">
          <a:blip r:embed="rId2"/>
          <a:srcRect b="7069"/>
          <a:stretch>
            <a:fillRect/>
          </a:stretch>
        </p:blipFill>
        <p:spPr bwMode="auto">
          <a:xfrm>
            <a:off x="1162050" y="558800"/>
            <a:ext cx="229806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ykonane zdjęcie"/>
          <p:cNvPicPr>
            <a:picLocks noChangeAspect="1" noChangeArrowheads="1"/>
          </p:cNvPicPr>
          <p:nvPr/>
        </p:nvPicPr>
        <p:blipFill>
          <a:blip r:embed="rId3"/>
          <a:srcRect l="-833" t="-2420" r="833" b="14137"/>
          <a:stretch>
            <a:fillRect/>
          </a:stretch>
        </p:blipFill>
        <p:spPr bwMode="auto">
          <a:xfrm>
            <a:off x="4459605" y="869950"/>
            <a:ext cx="2900045" cy="56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ykonane zdjęc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4520" y="498475"/>
            <a:ext cx="2712720" cy="602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2031262" y="5826067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5908910" y="5852606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9594716" y="586953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067498" y="101727"/>
            <a:ext cx="385381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Okolice Teresina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 l="-1157" t="-7609" r="1157" b="182"/>
          <a:stretch>
            <a:fillRect/>
          </a:stretch>
        </p:blipFill>
        <p:spPr bwMode="auto">
          <a:xfrm>
            <a:off x="3168750" y="545354"/>
            <a:ext cx="2579571" cy="600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/>
          <a:srcRect b="8466"/>
          <a:stretch>
            <a:fillRect/>
          </a:stretch>
        </p:blipFill>
        <p:spPr bwMode="auto">
          <a:xfrm>
            <a:off x="6103620" y="963930"/>
            <a:ext cx="2802890" cy="554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ybrane zdjęci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9103993" y="539436"/>
            <a:ext cx="2773582" cy="59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ybrane zdjęci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510" y="545644"/>
            <a:ext cx="2702774" cy="600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0495975" y="5863276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521167" y="5862819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400855" y="5904552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538070" y="5881912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067498" y="101727"/>
            <a:ext cx="385381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Okolice Teresina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ybrane zdjęcie"/>
          <p:cNvPicPr>
            <a:picLocks noChangeAspect="1" noChangeArrowheads="1"/>
          </p:cNvPicPr>
          <p:nvPr/>
        </p:nvPicPr>
        <p:blipFill rotWithShape="1">
          <a:blip r:embed="rId2"/>
          <a:srcRect b="10479"/>
          <a:stretch>
            <a:fillRect/>
          </a:stretch>
        </p:blipFill>
        <p:spPr bwMode="auto">
          <a:xfrm>
            <a:off x="3012440" y="979170"/>
            <a:ext cx="2385695" cy="554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ykon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187" y="329864"/>
            <a:ext cx="2036091" cy="61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ykonane zdjęcie"/>
          <p:cNvPicPr>
            <a:picLocks noChangeAspect="1" noChangeArrowheads="1"/>
          </p:cNvPicPr>
          <p:nvPr/>
        </p:nvPicPr>
        <p:blipFill>
          <a:blip r:embed="rId4"/>
          <a:srcRect t="-11096"/>
          <a:stretch>
            <a:fillRect/>
          </a:stretch>
        </p:blipFill>
        <p:spPr bwMode="auto">
          <a:xfrm>
            <a:off x="5786622" y="329865"/>
            <a:ext cx="3047679" cy="61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Wykonane zdjęcie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9306653" y="424789"/>
            <a:ext cx="2243660" cy="61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245737" y="5926429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486532" y="5882201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042798" y="5910626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0146758" y="592029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067498" y="101727"/>
            <a:ext cx="385381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Okolice Teresina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ykon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731" y="238225"/>
            <a:ext cx="2871697" cy="63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241348" y="5499218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018166" y="5973544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8392727" y="297013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Basia Domańska</a:t>
            </a:r>
          </a:p>
        </p:txBody>
      </p:sp>
      <p:pic>
        <p:nvPicPr>
          <p:cNvPr id="5" name="Picture 2" descr="Wykonane zdjęc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58310" y="1125855"/>
            <a:ext cx="3270885" cy="53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Wykonane zdjęc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9295" y="238125"/>
            <a:ext cx="2813050" cy="62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le tekstowe 16"/>
          <p:cNvSpPr txBox="1"/>
          <p:nvPr/>
        </p:nvSpPr>
        <p:spPr>
          <a:xfrm>
            <a:off x="4067498" y="101727"/>
            <a:ext cx="385381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Okolice Teresina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6203451" y="5844639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9795011" y="5844639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Wykonane zdjęcie"/>
          <p:cNvPicPr>
            <a:picLocks noChangeAspect="1" noChangeArrowheads="1"/>
          </p:cNvPicPr>
          <p:nvPr/>
        </p:nvPicPr>
        <p:blipFill rotWithShape="1">
          <a:blip r:embed="rId2"/>
          <a:srcRect t="5087"/>
          <a:stretch>
            <a:fillRect/>
          </a:stretch>
        </p:blipFill>
        <p:spPr bwMode="auto">
          <a:xfrm>
            <a:off x="770255" y="551815"/>
            <a:ext cx="2972435" cy="59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Wykonane zdjęcie"/>
          <p:cNvPicPr>
            <a:picLocks noChangeAspect="1" noChangeArrowheads="1"/>
          </p:cNvPicPr>
          <p:nvPr/>
        </p:nvPicPr>
        <p:blipFill>
          <a:blip r:embed="rId3"/>
          <a:srcRect b="17414"/>
          <a:stretch>
            <a:fillRect/>
          </a:stretch>
        </p:blipFill>
        <p:spPr bwMode="auto">
          <a:xfrm>
            <a:off x="4595495" y="943610"/>
            <a:ext cx="3054350" cy="56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Wykonane zdjęcie"/>
          <p:cNvPicPr>
            <a:picLocks noChangeAspect="1" noChangeArrowheads="1"/>
          </p:cNvPicPr>
          <p:nvPr/>
        </p:nvPicPr>
        <p:blipFill rotWithShape="1">
          <a:blip r:embed="rId4"/>
          <a:srcRect t="9174" b="16803"/>
          <a:stretch>
            <a:fillRect/>
          </a:stretch>
        </p:blipFill>
        <p:spPr bwMode="auto">
          <a:xfrm>
            <a:off x="8474075" y="552450"/>
            <a:ext cx="2908300" cy="599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395188" y="5902457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334832" y="590262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0035134" y="5902188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067498" y="101727"/>
            <a:ext cx="385381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Okolice Teresina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4027170" y="147955"/>
            <a:ext cx="4304030" cy="1325880"/>
          </a:xfrm>
        </p:spPr>
        <p:txBody>
          <a:bodyPr/>
          <a:lstStyle/>
          <a:p>
            <a:r>
              <a:rPr lang="pl-PL" altLang="en-US">
                <a:latin typeface="+mn-lt"/>
                <a:cs typeface="+mn-lt"/>
              </a:rPr>
              <a:t>Poznań i okolice</a:t>
            </a:r>
          </a:p>
        </p:txBody>
      </p:sp>
      <p:pic>
        <p:nvPicPr>
          <p:cNvPr id="11268" name="Picture 4" descr="Wybr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428625"/>
            <a:ext cx="2762885" cy="61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Wybrane zdjęcie"/>
          <p:cNvPicPr>
            <a:picLocks noChangeAspect="1" noChangeArrowheads="1"/>
          </p:cNvPicPr>
          <p:nvPr/>
        </p:nvPicPr>
        <p:blipFill>
          <a:blip r:embed="rId3"/>
          <a:srcRect t="4788" b="3305"/>
          <a:stretch>
            <a:fillRect/>
          </a:stretch>
        </p:blipFill>
        <p:spPr bwMode="auto">
          <a:xfrm>
            <a:off x="4636770" y="1198880"/>
            <a:ext cx="2628900" cy="536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0752326" y="552439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787288" y="435191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5770072" y="593257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167848" y="5921893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pic>
        <p:nvPicPr>
          <p:cNvPr id="19" name="Picture 8" descr="Wykonane zdjęci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/>
          <a:srcRect t="5750" b="2524"/>
          <a:stretch>
            <a:fillRect/>
          </a:stretch>
        </p:blipFill>
        <p:spPr bwMode="auto">
          <a:xfrm>
            <a:off x="8265795" y="454025"/>
            <a:ext cx="2661285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ole tekstowe 20"/>
          <p:cNvSpPr txBox="1"/>
          <p:nvPr/>
        </p:nvSpPr>
        <p:spPr>
          <a:xfrm>
            <a:off x="9579568" y="5932053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Wykonane zdjęci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433070" y="562610"/>
            <a:ext cx="2292350" cy="593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ykonane zdjęcie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10758"/>
          <a:stretch>
            <a:fillRect/>
          </a:stretch>
        </p:blipFill>
        <p:spPr bwMode="auto">
          <a:xfrm>
            <a:off x="3057525" y="1064895"/>
            <a:ext cx="2722245" cy="539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ykonane zdjęc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9550" y="542290"/>
            <a:ext cx="2649855" cy="58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Wykonane zdjęcie"/>
          <p:cNvPicPr>
            <a:picLocks noChangeAspect="1" noChangeArrowheads="1"/>
          </p:cNvPicPr>
          <p:nvPr/>
        </p:nvPicPr>
        <p:blipFill>
          <a:blip r:embed="rId5"/>
          <a:srcRect b="10542"/>
          <a:stretch>
            <a:fillRect/>
          </a:stretch>
        </p:blipFill>
        <p:spPr bwMode="auto">
          <a:xfrm>
            <a:off x="6065520" y="1045210"/>
            <a:ext cx="2709545" cy="53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392223" y="5846544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393337" y="581767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435936" y="5785284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0401772" y="578568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067498" y="101727"/>
            <a:ext cx="385381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Okolice Teresina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6677" b="13953"/>
          <a:stretch>
            <a:fillRect/>
          </a:stretch>
        </p:blipFill>
        <p:spPr bwMode="auto">
          <a:xfrm>
            <a:off x="652780" y="1184910"/>
            <a:ext cx="2785745" cy="53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184150" y="387350"/>
            <a:ext cx="40386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cs typeface="+mn-lt"/>
              </a:rPr>
              <a:t>Okolice Gdańska</a:t>
            </a:r>
          </a:p>
        </p:txBody>
      </p:sp>
      <p:pic>
        <p:nvPicPr>
          <p:cNvPr id="11266" name="Picture 2" descr="Wybrane zdjęc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r="6694" b="22459"/>
          <a:stretch>
            <a:fillRect/>
          </a:stretch>
        </p:blipFill>
        <p:spPr bwMode="auto">
          <a:xfrm>
            <a:off x="4512310" y="1215390"/>
            <a:ext cx="2868295" cy="53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4474210" y="425450"/>
            <a:ext cx="30327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cs typeface="+mn-lt"/>
              </a:rPr>
              <a:t>Kozie Głowy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8387080" y="425450"/>
            <a:ext cx="34016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4400" dirty="0">
                <a:sym typeface="+mn-ea"/>
              </a:rPr>
              <a:t>Okolice Gdyni</a:t>
            </a:r>
            <a:endParaRPr lang="pl-PL" sz="4400" dirty="0">
              <a:cs typeface="+mn-lt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1850" y="1209675"/>
            <a:ext cx="3160395" cy="528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2093367" y="591101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6032907" y="585196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0264547" y="5851960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ykonane zdjęcie"/>
          <p:cNvPicPr>
            <a:picLocks noChangeAspect="1" noChangeArrowheads="1"/>
          </p:cNvPicPr>
          <p:nvPr/>
        </p:nvPicPr>
        <p:blipFill>
          <a:blip r:embed="rId2"/>
          <a:srcRect t="-11447"/>
          <a:stretch>
            <a:fillRect/>
          </a:stretch>
        </p:blipFill>
        <p:spPr bwMode="auto">
          <a:xfrm>
            <a:off x="1033543" y="506982"/>
            <a:ext cx="2867191" cy="602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ykonane zdjęcie"/>
          <p:cNvPicPr>
            <a:picLocks noChangeAspect="1" noChangeArrowheads="1"/>
          </p:cNvPicPr>
          <p:nvPr/>
        </p:nvPicPr>
        <p:blipFill>
          <a:blip r:embed="rId3"/>
          <a:srcRect t="-11029"/>
          <a:stretch>
            <a:fillRect/>
          </a:stretch>
        </p:blipFill>
        <p:spPr bwMode="auto">
          <a:xfrm>
            <a:off x="4662358" y="507617"/>
            <a:ext cx="2867191" cy="60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ykonane zdjęcie"/>
          <p:cNvPicPr>
            <a:picLocks noChangeAspect="1" noChangeArrowheads="1"/>
          </p:cNvPicPr>
          <p:nvPr/>
        </p:nvPicPr>
        <p:blipFill>
          <a:blip r:embed="rId4"/>
          <a:srcRect l="-709" t="-6812" r="709" b="-714"/>
          <a:stretch>
            <a:fillRect/>
          </a:stretch>
        </p:blipFill>
        <p:spPr bwMode="auto">
          <a:xfrm>
            <a:off x="8172450" y="760095"/>
            <a:ext cx="2867025" cy="57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416272" y="6159404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049142" y="6158584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9597040" y="6121017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784475" y="211455"/>
            <a:ext cx="66230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/>
              <a:t>Okolice </a:t>
            </a:r>
            <a:r>
              <a:rPr lang="pl-PL" sz="4400" dirty="0" err="1"/>
              <a:t>Bierlawskiej</a:t>
            </a:r>
            <a:r>
              <a:rPr lang="pl-PL" sz="4400" dirty="0"/>
              <a:t> Wsi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ykon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370" y="352925"/>
            <a:ext cx="2929390" cy="61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6220" y="352925"/>
            <a:ext cx="2929390" cy="61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/>
          <a:srcRect l="4904" t="-9050" r="-4904" b="-7701"/>
          <a:stretch>
            <a:fillRect/>
          </a:stretch>
        </p:blipFill>
        <p:spPr bwMode="auto">
          <a:xfrm>
            <a:off x="4738370" y="508635"/>
            <a:ext cx="3009265" cy="641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457766" y="6062251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078220" y="608557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9783802" y="6067014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048471" y="131445"/>
            <a:ext cx="220980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Lisiewice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ybr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1444" y="599727"/>
            <a:ext cx="2670503" cy="5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9782996" y="5887845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Basia Domańska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40" y="587633"/>
            <a:ext cx="2680060" cy="5946543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6733708" y="5878127"/>
            <a:ext cx="104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Ala Pacyna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26083" y="2691742"/>
            <a:ext cx="4380247" cy="32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ole tekstowe 17"/>
          <p:cNvSpPr txBox="1"/>
          <p:nvPr/>
        </p:nvSpPr>
        <p:spPr>
          <a:xfrm>
            <a:off x="2849890" y="6124825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AdamFąfara</a:t>
            </a:r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21025" y="488596"/>
            <a:ext cx="4855579" cy="1325563"/>
          </a:xfrm>
        </p:spPr>
        <p:txBody>
          <a:bodyPr/>
          <a:lstStyle/>
          <a:p>
            <a:r>
              <a:rPr lang="pl-PL" dirty="0"/>
              <a:t>ul. Pływacka 16a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640" y="429128"/>
            <a:ext cx="290265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8439445" y="429128"/>
            <a:ext cx="305156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/>
          <a:srcRect t="-4503" b="8148"/>
          <a:stretch>
            <a:fillRect/>
          </a:stretch>
        </p:blipFill>
        <p:spPr bwMode="auto">
          <a:xfrm>
            <a:off x="4599305" y="784225"/>
            <a:ext cx="3108325" cy="574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127726" y="605954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165951" y="615479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9949197" y="615542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048471" y="131445"/>
            <a:ext cx="220980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Lisiewice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-361" t="-10073" r="361" b="-774"/>
          <a:stretch>
            <a:fillRect/>
          </a:stretch>
        </p:blipFill>
        <p:spPr bwMode="auto">
          <a:xfrm>
            <a:off x="4589780" y="310515"/>
            <a:ext cx="2913380" cy="611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3" y="466251"/>
            <a:ext cx="2981324" cy="596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/>
          <a:srcRect r="-14960"/>
          <a:stretch>
            <a:fillRect/>
          </a:stretch>
        </p:blipFill>
        <p:spPr bwMode="auto">
          <a:xfrm>
            <a:off x="8141370" y="516733"/>
            <a:ext cx="3523576" cy="594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127726" y="605954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961481" y="597889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9779017" y="605954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297662" y="96893"/>
            <a:ext cx="15328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Kutno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t="3176"/>
          <a:stretch>
            <a:fillRect/>
          </a:stretch>
        </p:blipFill>
        <p:spPr bwMode="auto">
          <a:xfrm>
            <a:off x="1133475" y="974725"/>
            <a:ext cx="4319905" cy="557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297662" y="96893"/>
            <a:ext cx="15328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Kutno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 t="-3093"/>
          <a:stretch>
            <a:fillRect/>
          </a:stretch>
        </p:blipFill>
        <p:spPr bwMode="auto">
          <a:xfrm>
            <a:off x="6444473" y="791972"/>
            <a:ext cx="4319729" cy="57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9222206" y="617955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911701" y="617892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5209" t="-11082" r="-5209" b="-2621"/>
          <a:stretch>
            <a:fillRect/>
          </a:stretch>
        </p:blipFill>
        <p:spPr bwMode="auto">
          <a:xfrm>
            <a:off x="4693285" y="522605"/>
            <a:ext cx="2961640" cy="622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401120" y="386397"/>
            <a:ext cx="3663197" cy="61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Wybrane zdjęcie"/>
          <p:cNvPicPr>
            <a:picLocks noChangeAspect="1" noChangeArrowheads="1"/>
          </p:cNvPicPr>
          <p:nvPr/>
        </p:nvPicPr>
        <p:blipFill rotWithShape="1">
          <a:blip r:embed="rId4"/>
          <a:srcRect b="-1"/>
          <a:stretch>
            <a:fillRect/>
          </a:stretch>
        </p:blipFill>
        <p:spPr bwMode="auto">
          <a:xfrm>
            <a:off x="8188675" y="338070"/>
            <a:ext cx="3527075" cy="623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565876" y="618654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009747" y="620559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0150499" y="618654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400296" y="140823"/>
            <a:ext cx="36156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Czerwona</a:t>
            </a:r>
            <a:r>
              <a:rPr lang="pl-PL" dirty="0"/>
              <a:t> </a:t>
            </a:r>
            <a:r>
              <a:rPr lang="pl-PL" sz="4400" dirty="0"/>
              <a:t>Niwa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ybrane zdjęci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4115031" y="1330524"/>
            <a:ext cx="3676850" cy="501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ykonane zdjęcie"/>
          <p:cNvPicPr>
            <a:picLocks noChangeAspect="1" noChangeArrowheads="1"/>
          </p:cNvPicPr>
          <p:nvPr/>
        </p:nvPicPr>
        <p:blipFill>
          <a:blip r:embed="rId3"/>
          <a:srcRect l="-2149" t="-2474" b="-3029"/>
          <a:stretch>
            <a:fillRect/>
          </a:stretch>
        </p:blipFill>
        <p:spPr bwMode="auto">
          <a:xfrm>
            <a:off x="8389088" y="354931"/>
            <a:ext cx="2927481" cy="614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ykonane zdjęc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806" y="510741"/>
            <a:ext cx="2779101" cy="58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066507" y="5930767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261069" y="596683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9868420" y="5957977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400296" y="140823"/>
            <a:ext cx="36156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Czerwona</a:t>
            </a:r>
            <a:r>
              <a:rPr lang="pl-PL" dirty="0"/>
              <a:t> </a:t>
            </a:r>
            <a:r>
              <a:rPr lang="pl-PL" sz="4400" dirty="0"/>
              <a:t>Niwa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ybrane zdjęci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475616" y="542925"/>
            <a:ext cx="3610013" cy="597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ybrane zdjęcie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8158601" y="460950"/>
            <a:ext cx="3610013" cy="606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ybrane zdjęcie"/>
          <p:cNvPicPr>
            <a:picLocks noChangeAspect="1" noChangeArrowheads="1"/>
          </p:cNvPicPr>
          <p:nvPr/>
        </p:nvPicPr>
        <p:blipFill rotWithShape="1">
          <a:blip r:embed="rId4"/>
          <a:srcRect t="-9487"/>
          <a:stretch>
            <a:fillRect/>
          </a:stretch>
        </p:blipFill>
        <p:spPr bwMode="auto">
          <a:xfrm>
            <a:off x="4556058" y="542924"/>
            <a:ext cx="3186974" cy="59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647180" y="612939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296761" y="614018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342262" y="615098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400296" y="140823"/>
            <a:ext cx="36156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Czerwona</a:t>
            </a:r>
            <a:r>
              <a:rPr lang="pl-PL" dirty="0"/>
              <a:t> </a:t>
            </a:r>
            <a:r>
              <a:rPr lang="pl-PL" sz="4400" dirty="0"/>
              <a:t>Niwa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Wybrane zdjęcie"/>
          <p:cNvPicPr>
            <a:picLocks noChangeAspect="1" noChangeArrowheads="1"/>
          </p:cNvPicPr>
          <p:nvPr/>
        </p:nvPicPr>
        <p:blipFill rotWithShape="1">
          <a:blip r:embed="rId2"/>
          <a:srcRect l="-593" t="-6664" r="593" b="6850"/>
          <a:stretch>
            <a:fillRect/>
          </a:stretch>
        </p:blipFill>
        <p:spPr bwMode="auto">
          <a:xfrm>
            <a:off x="4432935" y="719455"/>
            <a:ext cx="3642995" cy="578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Wykonane zdjęcie"/>
          <p:cNvPicPr>
            <a:picLocks noChangeAspect="1" noChangeArrowheads="1"/>
          </p:cNvPicPr>
          <p:nvPr/>
        </p:nvPicPr>
        <p:blipFill rotWithShape="1">
          <a:blip r:embed="rId3"/>
          <a:srcRect b="5919"/>
          <a:stretch>
            <a:fillRect/>
          </a:stretch>
        </p:blipFill>
        <p:spPr bwMode="auto">
          <a:xfrm>
            <a:off x="8488045" y="355600"/>
            <a:ext cx="3103245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ykonane zdjęcie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542926" y="355599"/>
            <a:ext cx="3525370" cy="614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37624" y="607033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510756" y="611986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123822" y="610399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400296" y="140823"/>
            <a:ext cx="36156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Czerwona</a:t>
            </a:r>
            <a:r>
              <a:rPr lang="pl-PL" dirty="0"/>
              <a:t> </a:t>
            </a:r>
            <a:r>
              <a:rPr lang="pl-PL" sz="4400" dirty="0"/>
              <a:t>Niwa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ybrane zdjęcie"/>
          <p:cNvPicPr>
            <a:picLocks noChangeAspect="1" noChangeArrowheads="1"/>
          </p:cNvPicPr>
          <p:nvPr/>
        </p:nvPicPr>
        <p:blipFill rotWithShape="1">
          <a:blip r:embed="rId2"/>
          <a:srcRect t="10359"/>
          <a:stretch>
            <a:fillRect/>
          </a:stretch>
        </p:blipFill>
        <p:spPr bwMode="auto">
          <a:xfrm>
            <a:off x="1207135" y="989330"/>
            <a:ext cx="4443095" cy="55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ybr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59174"/>
            <a:ext cx="4627066" cy="61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063226" y="6139631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9181497" y="6129494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508506" y="109073"/>
            <a:ext cx="361569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Czerwona</a:t>
            </a:r>
            <a:r>
              <a:rPr lang="pl-PL" dirty="0"/>
              <a:t> </a:t>
            </a:r>
            <a:r>
              <a:rPr lang="pl-PL" sz="4400" dirty="0"/>
              <a:t>Niwa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ybrane zdjęci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03" y="625474"/>
            <a:ext cx="3282472" cy="557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Wybrane zdjęc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0" y="939800"/>
            <a:ext cx="3278505" cy="526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ybrane zdjęcie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7759473" y="652761"/>
            <a:ext cx="4013790" cy="555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153126" y="5843958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960846" y="5843958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0345023" y="5822368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625056" y="87309"/>
            <a:ext cx="220980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Lisiewice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ybr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912" y="360315"/>
            <a:ext cx="2922353" cy="613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Wybrane zdjęcie"/>
          <p:cNvPicPr>
            <a:picLocks noChangeAspect="1" noChangeArrowheads="1"/>
          </p:cNvPicPr>
          <p:nvPr/>
        </p:nvPicPr>
        <p:blipFill>
          <a:blip r:embed="rId3"/>
          <a:srcRect l="-320" t="533" r="11438" b="-377"/>
          <a:stretch>
            <a:fillRect/>
          </a:stretch>
        </p:blipFill>
        <p:spPr bwMode="auto">
          <a:xfrm>
            <a:off x="4385945" y="782955"/>
            <a:ext cx="28225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Wybrane zdjęcie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8019204" y="360314"/>
            <a:ext cx="3571767" cy="61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028766" y="608367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777432" y="611224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0153032" y="612177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625056" y="87309"/>
            <a:ext cx="220980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Lisiewice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7485" y="365125"/>
            <a:ext cx="5259659" cy="1325563"/>
          </a:xfrm>
        </p:spPr>
        <p:txBody>
          <a:bodyPr>
            <a:normAutofit/>
          </a:bodyPr>
          <a:lstStyle/>
          <a:p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Róg ul. Murarskiej </a:t>
            </a:r>
            <a:b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</a:br>
            <a:r>
              <a:rPr lang="pl-PL" b="0" i="0" dirty="0">
                <a:solidFill>
                  <a:srgbClr val="242424"/>
                </a:solidFill>
                <a:effectLst/>
                <a:latin typeface="+mn-lt"/>
                <a:cs typeface="+mn-lt"/>
              </a:rPr>
              <a:t>i Robotniczej</a:t>
            </a:r>
            <a:endParaRPr lang="pl-PL" dirty="0">
              <a:latin typeface="+mn-lt"/>
              <a:cs typeface="+mn-lt"/>
            </a:endParaRPr>
          </a:p>
        </p:txBody>
      </p:sp>
      <p:pic>
        <p:nvPicPr>
          <p:cNvPr id="39938" name="Picture 2" descr="Wybrane zdjęci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t="-2156"/>
          <a:stretch>
            <a:fillRect/>
          </a:stretch>
        </p:blipFill>
        <p:spPr bwMode="auto">
          <a:xfrm>
            <a:off x="1610360" y="1666875"/>
            <a:ext cx="3987800" cy="47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171693" y="5690172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Dawid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Berlicki</a:t>
            </a:r>
          </a:p>
        </p:txBody>
      </p:sp>
      <p:pic>
        <p:nvPicPr>
          <p:cNvPr id="39942" name="Picture 6" descr="Wybr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6540" y="415797"/>
            <a:ext cx="4525383" cy="602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9627659" y="5795871"/>
            <a:ext cx="134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Dawid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Berlicki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ybrane zdjęcie"/>
          <p:cNvPicPr>
            <a:picLocks noChangeAspect="1" noChangeArrowheads="1"/>
          </p:cNvPicPr>
          <p:nvPr/>
        </p:nvPicPr>
        <p:blipFill>
          <a:blip r:embed="rId2"/>
          <a:srcRect b="1158"/>
          <a:stretch>
            <a:fillRect/>
          </a:stretch>
        </p:blipFill>
        <p:spPr bwMode="auto">
          <a:xfrm>
            <a:off x="426085" y="356870"/>
            <a:ext cx="2925445" cy="607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Wybrane zdjęcie"/>
          <p:cNvPicPr>
            <a:picLocks noChangeAspect="1" noChangeArrowheads="1"/>
          </p:cNvPicPr>
          <p:nvPr/>
        </p:nvPicPr>
        <p:blipFill rotWithShape="1">
          <a:blip r:embed="rId3"/>
          <a:srcRect l="-949" t="3605" r="949" b="-1081"/>
          <a:stretch>
            <a:fillRect/>
          </a:stretch>
        </p:blipFill>
        <p:spPr bwMode="auto">
          <a:xfrm>
            <a:off x="3854450" y="977265"/>
            <a:ext cx="4282440" cy="549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Wybrane zdjęcie"/>
          <p:cNvPicPr>
            <a:picLocks noChangeAspect="1" noChangeArrowheads="1"/>
          </p:cNvPicPr>
          <p:nvPr/>
        </p:nvPicPr>
        <p:blipFill>
          <a:blip r:embed="rId4"/>
          <a:srcRect b="1984"/>
          <a:stretch>
            <a:fillRect/>
          </a:stretch>
        </p:blipFill>
        <p:spPr bwMode="auto">
          <a:xfrm>
            <a:off x="8660130" y="375920"/>
            <a:ext cx="2925445" cy="60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810071" y="605954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75756" y="605001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0120207" y="6040490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211781" y="121503"/>
            <a:ext cx="20669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Bielawy 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ybrane zdjęcie"/>
          <p:cNvPicPr>
            <a:picLocks noChangeAspect="1" noChangeArrowheads="1"/>
          </p:cNvPicPr>
          <p:nvPr/>
        </p:nvPicPr>
        <p:blipFill>
          <a:blip r:embed="rId2"/>
          <a:srcRect b="7521"/>
          <a:stretch>
            <a:fillRect/>
          </a:stretch>
        </p:blipFill>
        <p:spPr bwMode="auto">
          <a:xfrm>
            <a:off x="1288415" y="895350"/>
            <a:ext cx="4350385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Wybrane zdjęcie"/>
          <p:cNvPicPr>
            <a:picLocks noChangeAspect="1" noChangeArrowheads="1"/>
          </p:cNvPicPr>
          <p:nvPr/>
        </p:nvPicPr>
        <p:blipFill>
          <a:blip r:embed="rId3"/>
          <a:srcRect t="4379" b="3678"/>
          <a:stretch>
            <a:fillRect/>
          </a:stretch>
        </p:blipFill>
        <p:spPr bwMode="auto">
          <a:xfrm>
            <a:off x="6527800" y="894715"/>
            <a:ext cx="4375785" cy="53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097231" y="589073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9441550" y="5866685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211781" y="121503"/>
            <a:ext cx="20669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Bielawy 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ykonane zdjęcie"/>
          <p:cNvPicPr>
            <a:picLocks noChangeAspect="1" noChangeArrowheads="1"/>
          </p:cNvPicPr>
          <p:nvPr/>
        </p:nvPicPr>
        <p:blipFill>
          <a:blip r:embed="rId2"/>
          <a:srcRect t="5295"/>
          <a:stretch>
            <a:fillRect/>
          </a:stretch>
        </p:blipFill>
        <p:spPr bwMode="auto">
          <a:xfrm>
            <a:off x="1483360" y="869315"/>
            <a:ext cx="4453890" cy="562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/>
          <a:srcRect b="3754"/>
          <a:stretch>
            <a:fillRect/>
          </a:stretch>
        </p:blipFill>
        <p:spPr bwMode="auto">
          <a:xfrm>
            <a:off x="6642100" y="877570"/>
            <a:ext cx="3759200" cy="562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404037" y="6074093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955548" y="6104096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211781" y="109438"/>
            <a:ext cx="20669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Bielawy 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Wykonane zdjęci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16783" r="15199"/>
          <a:stretch>
            <a:fillRect/>
          </a:stretch>
        </p:blipFill>
        <p:spPr bwMode="auto">
          <a:xfrm>
            <a:off x="4933315" y="1129030"/>
            <a:ext cx="3035300" cy="510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l="4795" r="5253" b="13514"/>
          <a:stretch>
            <a:fillRect/>
          </a:stretch>
        </p:blipFill>
        <p:spPr bwMode="auto">
          <a:xfrm>
            <a:off x="511810" y="1129665"/>
            <a:ext cx="3990340" cy="511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Wykonane zdjęcie"/>
          <p:cNvPicPr>
            <a:picLocks noChangeAspect="1" noChangeArrowheads="1"/>
          </p:cNvPicPr>
          <p:nvPr/>
        </p:nvPicPr>
        <p:blipFill>
          <a:blip r:embed="rId4"/>
          <a:srcRect l="11012" t="5415" r="10322" b="5764"/>
          <a:stretch>
            <a:fillRect/>
          </a:stretch>
        </p:blipFill>
        <p:spPr bwMode="auto">
          <a:xfrm>
            <a:off x="8342630" y="1122045"/>
            <a:ext cx="3402330" cy="512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994553" y="5862239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519375" y="5862239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848895" y="147874"/>
            <a:ext cx="422465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Waliszew Dworski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0277305" y="5825409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ykonane zdjęc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7385" y="850900"/>
            <a:ext cx="2717800" cy="57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ykon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7930" y="821055"/>
            <a:ext cx="2732405" cy="573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154209" y="481262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Magda </a:t>
            </a:r>
            <a:r>
              <a:rPr lang="pl-PL" dirty="0" err="1">
                <a:solidFill>
                  <a:schemeClr val="bg1"/>
                </a:solidFill>
              </a:rPr>
              <a:t>Stosio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036542" y="6190097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0123543" y="6190227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599402" y="142722"/>
            <a:ext cx="23571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Pilaszków</a:t>
            </a:r>
          </a:p>
        </p:txBody>
      </p:sp>
      <p:pic>
        <p:nvPicPr>
          <p:cNvPr id="18434" name="Picture 2" descr="Wykonane zdjęci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/>
          <a:srcRect/>
          <a:stretch>
            <a:fillRect/>
          </a:stretch>
        </p:blipFill>
        <p:spPr bwMode="auto">
          <a:xfrm>
            <a:off x="801370" y="857885"/>
            <a:ext cx="3985895" cy="570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654335" y="142794"/>
            <a:ext cx="22809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Waliszew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245592" y="6190097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Wykonane zdjęcie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1736725" y="880110"/>
            <a:ext cx="4248785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ykonane zdję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3700" y="871220"/>
            <a:ext cx="4161155" cy="554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500774" y="6063927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9452181" y="6048432"/>
            <a:ext cx="15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Magda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Stosio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409577" y="161209"/>
            <a:ext cx="20358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Janinów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0049" y="391160"/>
            <a:ext cx="4629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46522" y="486847"/>
            <a:ext cx="3268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0" i="0" dirty="0">
                <a:solidFill>
                  <a:srgbClr val="242424"/>
                </a:solidFill>
                <a:effectLst/>
                <a:latin typeface="-apple-system"/>
              </a:rPr>
              <a:t>Chorwacja, </a:t>
            </a:r>
            <a:r>
              <a:rPr lang="pl-PL" sz="3600" b="0" i="0" dirty="0" err="1">
                <a:solidFill>
                  <a:srgbClr val="242424"/>
                </a:solidFill>
                <a:effectLst/>
                <a:latin typeface="-apple-system"/>
              </a:rPr>
              <a:t>Maslenica</a:t>
            </a:r>
            <a:endParaRPr lang="pl-PL" sz="3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314996" y="6156611"/>
            <a:ext cx="154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Hania </a:t>
            </a:r>
            <a:r>
              <a:rPr lang="pl-PL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</a:rPr>
              <a:t>Kołbuś</a:t>
            </a:r>
          </a:p>
        </p:txBody>
      </p:sp>
    </p:spTree>
  </p:cSld>
  <p:clrMapOvr>
    <a:masterClrMapping/>
  </p:clrMapOvr>
  <p:transition spd="med" advTm="3000">
    <p:randomBar dir="vert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Poszukiwacze kapliczek i autorzy zdjęć: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2425" y="1582737"/>
            <a:ext cx="6034088" cy="4351338"/>
          </a:xfrm>
        </p:spPr>
        <p:txBody>
          <a:bodyPr>
            <a:normAutofit/>
          </a:bodyPr>
          <a:lstStyle/>
          <a:p>
            <a:r>
              <a:rPr lang="pl-PL" sz="3600" dirty="0"/>
              <a:t>Alicja Pacyna z rodzicami</a:t>
            </a:r>
          </a:p>
          <a:p>
            <a:r>
              <a:rPr lang="pl-PL" sz="3600" dirty="0"/>
              <a:t>Adam </a:t>
            </a:r>
            <a:r>
              <a:rPr lang="pl-PL" sz="3600" dirty="0" err="1"/>
              <a:t>Fąfara</a:t>
            </a:r>
            <a:r>
              <a:rPr lang="pl-PL" sz="3600" dirty="0"/>
              <a:t> z siostrą</a:t>
            </a:r>
          </a:p>
          <a:p>
            <a:r>
              <a:rPr lang="pl-PL" sz="3600" dirty="0"/>
              <a:t>Artur Pacuk</a:t>
            </a:r>
          </a:p>
          <a:p>
            <a:r>
              <a:rPr lang="pl-PL" sz="3600" dirty="0"/>
              <a:t>Aleksy Mastalerz z rodziną</a:t>
            </a:r>
          </a:p>
          <a:p>
            <a:r>
              <a:rPr lang="pl-PL" sz="3600" dirty="0"/>
              <a:t>Antoni Pleskot</a:t>
            </a:r>
          </a:p>
          <a:p>
            <a:r>
              <a:rPr lang="pl-PL" sz="3600" dirty="0"/>
              <a:t>Hanna </a:t>
            </a:r>
            <a:r>
              <a:rPr lang="pl-PL" sz="3600" dirty="0" err="1"/>
              <a:t>Kołbuś</a:t>
            </a:r>
            <a:r>
              <a:rPr lang="pl-PL" sz="3600" dirty="0"/>
              <a:t> </a:t>
            </a:r>
          </a:p>
          <a:p>
            <a:r>
              <a:rPr lang="pl-PL" sz="3600" dirty="0"/>
              <a:t>Maja Sikorska z rodziną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zawartości 2"/>
          <p:cNvSpPr txBox="1"/>
          <p:nvPr/>
        </p:nvSpPr>
        <p:spPr>
          <a:xfrm>
            <a:off x="5881687" y="1636713"/>
            <a:ext cx="63103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dirty="0"/>
              <a:t>Martyna </a:t>
            </a:r>
            <a:r>
              <a:rPr lang="pl-PL" sz="3600" dirty="0" err="1"/>
              <a:t>Grabczyk</a:t>
            </a:r>
            <a:r>
              <a:rPr lang="pl-PL" sz="3600" dirty="0"/>
              <a:t>  z rodzicami</a:t>
            </a:r>
          </a:p>
          <a:p>
            <a:r>
              <a:rPr lang="pl-PL" sz="3600" dirty="0"/>
              <a:t>Barbara Domańska z tatą</a:t>
            </a:r>
          </a:p>
          <a:p>
            <a:r>
              <a:rPr lang="pl-PL" sz="3600" dirty="0"/>
              <a:t>Dawid </a:t>
            </a:r>
            <a:r>
              <a:rPr lang="pl-PL" sz="3600" dirty="0" err="1"/>
              <a:t>Berlicki</a:t>
            </a:r>
            <a:r>
              <a:rPr lang="pl-PL" sz="3600" dirty="0"/>
              <a:t> z mamą</a:t>
            </a:r>
          </a:p>
          <a:p>
            <a:r>
              <a:rPr lang="pl-PL" sz="3600" dirty="0"/>
              <a:t>Jakub</a:t>
            </a:r>
          </a:p>
          <a:p>
            <a:r>
              <a:rPr lang="pl-PL" sz="3600" dirty="0"/>
              <a:t>Magdalena </a:t>
            </a:r>
            <a:r>
              <a:rPr lang="pl-PL" sz="3600" dirty="0" err="1"/>
              <a:t>Stosio</a:t>
            </a:r>
            <a:r>
              <a:rPr lang="pl-PL" sz="3600" dirty="0"/>
              <a:t> z rodziną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ransition spd="med">
    <p:randomBar dir="vert"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848</Words>
  <Application>Microsoft Office PowerPoint</Application>
  <PresentationFormat>Panoramiczny</PresentationFormat>
  <Paragraphs>355</Paragraphs>
  <Slides>97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97</vt:i4>
      </vt:variant>
    </vt:vector>
  </HeadingPairs>
  <TitlesOfParts>
    <vt:vector size="104" baseType="lpstr">
      <vt:lpstr>-apple-system</vt:lpstr>
      <vt:lpstr>Arial</vt:lpstr>
      <vt:lpstr>Bodoni MT</vt:lpstr>
      <vt:lpstr>Calibri</vt:lpstr>
      <vt:lpstr>Calibri Light</vt:lpstr>
      <vt:lpstr>Segoe UI</vt:lpstr>
      <vt:lpstr>Motyw pakietu Office</vt:lpstr>
      <vt:lpstr>Prezentacja programu PowerPoint</vt:lpstr>
      <vt:lpstr>ul. Promyka 16 </vt:lpstr>
      <vt:lpstr>Prezentacja programu PowerPoint</vt:lpstr>
      <vt:lpstr>ul. Promyka 124</vt:lpstr>
      <vt:lpstr>ul. Promyka 124</vt:lpstr>
      <vt:lpstr>ul. Promyka 70</vt:lpstr>
      <vt:lpstr>Prezentacja programu PowerPoint</vt:lpstr>
      <vt:lpstr>ul. Pływacka 16a</vt:lpstr>
      <vt:lpstr>Róg ul. Murarskiej  i Robotniczej</vt:lpstr>
      <vt:lpstr>ul. Wierzbowa</vt:lpstr>
      <vt:lpstr>ul. Błońska 35</vt:lpstr>
      <vt:lpstr>Róg ul. Żbikowskiej i Domaniewskiej</vt:lpstr>
      <vt:lpstr>Ul. Przejazdowa  naprzeciwko wysypiska  </vt:lpstr>
      <vt:lpstr>ul. Wiśniowa 12</vt:lpstr>
      <vt:lpstr>Prezentacja programu PowerPoint</vt:lpstr>
      <vt:lpstr>Róg ulic Radosnej i Zbożowej</vt:lpstr>
      <vt:lpstr>Prezentacja programu PowerPoint</vt:lpstr>
      <vt:lpstr>Przy Utracie i ogródkach działkowych, przedłużenie ul. Wiśniowej</vt:lpstr>
      <vt:lpstr>Prezentacja programu PowerPoint</vt:lpstr>
      <vt:lpstr>Prezentacja programu PowerPoint</vt:lpstr>
      <vt:lpstr>Przy Utracie i ogródkach działkowych, przedłużenie ul. Eklektycznej</vt:lpstr>
      <vt:lpstr>ul. Królowej Jadwigi</vt:lpstr>
      <vt:lpstr>ul. 3 Maja 100</vt:lpstr>
      <vt:lpstr>ul. 3 Maja 100</vt:lpstr>
      <vt:lpstr>ul. 3 Maja 113</vt:lpstr>
      <vt:lpstr>ul. 3 Maja </vt:lpstr>
      <vt:lpstr>ul. 3 Maja</vt:lpstr>
      <vt:lpstr>ul. Mostowa 33</vt:lpstr>
      <vt:lpstr>ul. Rysia</vt:lpstr>
      <vt:lpstr>Róg ul. Długiej i Zdziarskiej</vt:lpstr>
      <vt:lpstr>Park Potulickich   na wyspie</vt:lpstr>
      <vt:lpstr>Kapliczka w Tworkach, koło kościoła  pw. Przemienienia Pańskiego.</vt:lpstr>
      <vt:lpstr>Reguły, ul. Wiejska 6</vt:lpstr>
      <vt:lpstr>Reguły WKD</vt:lpstr>
      <vt:lpstr>Pęcice Stawy  </vt:lpstr>
      <vt:lpstr>Suchy Las ul. Woźniaka</vt:lpstr>
      <vt:lpstr>Suchy Las ul. Woźniaka 5</vt:lpstr>
      <vt:lpstr>Sokołów ul. Gromadzka</vt:lpstr>
      <vt:lpstr>Sokołów, róg ul. Sokołowskiej i Rodzinnej</vt:lpstr>
      <vt:lpstr>Pęcice Małe róg ul. Komorowskiej i Dzika</vt:lpstr>
      <vt:lpstr>Sokołów  róg ul. Sokołowskiej i Wąskiej</vt:lpstr>
      <vt:lpstr>Duchnice ul. Żytnia</vt:lpstr>
      <vt:lpstr>Komorów  róg Al. Starych Lip  i Al. Marii Dąbrowskiej</vt:lpstr>
      <vt:lpstr>Komorów róg ul. Kolejowej  i Al. Marii Dąbrowskiej</vt:lpstr>
      <vt:lpstr>Komorów,  Al. Starych Lip  (przy rondzie)</vt:lpstr>
      <vt:lpstr>Granica,  róg ul. Pruszkowskiej i Długiej</vt:lpstr>
      <vt:lpstr>Parzniew  ul. Solidarności</vt:lpstr>
      <vt:lpstr>Brwinów,  ul. Pszczelińska</vt:lpstr>
      <vt:lpstr>Brwinów, skrzyżowanie ul. Grodziskiej  ze Sportową</vt:lpstr>
      <vt:lpstr>Brwinów, ul. Skudro, skrzyżowanie  z ulicą Wigusin.</vt:lpstr>
      <vt:lpstr>Cmentarz  w Brwinowie,  zabytkowa kaplica  cmentarna Marylskich</vt:lpstr>
      <vt:lpstr>Gmina Brwinów,  wieś Koszajec</vt:lpstr>
      <vt:lpstr>Moszna</vt:lpstr>
      <vt:lpstr>Błonie ul. Jana Pawła II</vt:lpstr>
      <vt:lpstr>Miejska Dąbrowa</vt:lpstr>
      <vt:lpstr>Sielce</vt:lpstr>
      <vt:lpstr>Węgrów ul. Zaciszna</vt:lpstr>
      <vt:lpstr>Lublin</vt:lpstr>
      <vt:lpstr>Kawęczyn,  „Gościniec Wiecha”</vt:lpstr>
      <vt:lpstr>Kawęczyn  ul. Kasztanowa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Teresin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Poznań i okolice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Poszukiwacze kapliczek i autorzy zdjęć: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Kapliczki z Pruszkowa i okolic oczami uczniów</dc:title>
  <dc:creator>Aneta Wojewodzka</dc:creator>
  <cp:lastModifiedBy>B Nadzikiewicz</cp:lastModifiedBy>
  <cp:revision>84</cp:revision>
  <dcterms:created xsi:type="dcterms:W3CDTF">2022-05-19T17:53:00Z</dcterms:created>
  <dcterms:modified xsi:type="dcterms:W3CDTF">2023-05-08T07:12:13Z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DBEAE49AC384411892C2BE432469B04B</vt:lpwstr>
  </property>
  <property fmtid="{D5CDD505-2E9C-101B-9397-08002B2CF9AE}" pid="3" name="KSOProductBuildVer">
    <vt:lpwstr>1045-11.2.0.11537</vt:lpwstr>
  </property>
</Properties>
</file>