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308" r:id="rId36"/>
    <p:sldId id="307" r:id="rId37"/>
    <p:sldId id="306" r:id="rId38"/>
    <p:sldId id="305" r:id="rId39"/>
    <p:sldId id="304" r:id="rId40"/>
    <p:sldId id="303" r:id="rId41"/>
    <p:sldId id="302" r:id="rId42"/>
    <p:sldId id="301" r:id="rId43"/>
    <p:sldId id="300" r:id="rId44"/>
    <p:sldId id="299" r:id="rId45"/>
    <p:sldId id="298" r:id="rId46"/>
    <p:sldId id="297" r:id="rId47"/>
    <p:sldId id="296" r:id="rId48"/>
    <p:sldId id="295" r:id="rId49"/>
    <p:sldId id="294" r:id="rId50"/>
    <p:sldId id="293" r:id="rId51"/>
    <p:sldId id="292" r:id="rId52"/>
    <p:sldId id="291" r:id="rId53"/>
    <p:sldId id="290" r:id="rId54"/>
    <p:sldId id="318" r:id="rId55"/>
    <p:sldId id="317" r:id="rId56"/>
    <p:sldId id="316" r:id="rId57"/>
    <p:sldId id="315" r:id="rId58"/>
    <p:sldId id="314" r:id="rId59"/>
    <p:sldId id="313" r:id="rId60"/>
    <p:sldId id="312" r:id="rId61"/>
    <p:sldId id="311" r:id="rId62"/>
    <p:sldId id="310" r:id="rId63"/>
    <p:sldId id="309" r:id="rId64"/>
    <p:sldId id="319" r:id="rId65"/>
    <p:sldId id="320" r:id="rId6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5BC95B-0FE9-4F58-97C9-637DDF56A7E2}" v="1043" dt="2024-04-12T16:18:51.6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zysztof Sudomlak" userId="ed7740b0a7c8e807" providerId="LiveId" clId="{F35BC95B-0FE9-4F58-97C9-637DDF56A7E2}"/>
    <pc:docChg chg="modSld modMainMaster">
      <pc:chgData name="Krzysztof Sudomlak" userId="ed7740b0a7c8e807" providerId="LiveId" clId="{F35BC95B-0FE9-4F58-97C9-637DDF56A7E2}" dt="2024-04-12T16:18:51.636" v="1042"/>
      <pc:docMkLst>
        <pc:docMk/>
      </pc:docMkLst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2678158491" sldId="256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1089150119" sldId="257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1731129286" sldId="258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2382835660" sldId="259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2930623170" sldId="260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1253012844" sldId="261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3274584722" sldId="262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817636410" sldId="263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3869398659" sldId="264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905812906" sldId="265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130688006" sldId="266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2697652591" sldId="267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464712155" sldId="268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968755171" sldId="269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3879661160" sldId="270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2561545224" sldId="271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1246284656" sldId="272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20508810" sldId="273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1520373459" sldId="274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2267749634" sldId="275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1990597799" sldId="276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1302962706" sldId="277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2144609102" sldId="278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1671318005" sldId="279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289105967" sldId="280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2042999459" sldId="281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2851485048" sldId="282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1667796782" sldId="283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2887981455" sldId="284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3221306346" sldId="285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1389994294" sldId="286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4275301105" sldId="287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2842968597" sldId="288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2053374741" sldId="289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304566177" sldId="290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4016560083" sldId="291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3805242680" sldId="292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4074928447" sldId="293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927155066" sldId="294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3538428099" sldId="295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3770859462" sldId="296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3464678162" sldId="297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3117781664" sldId="298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3429611011" sldId="299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3389169891" sldId="300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231297945" sldId="301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597931084" sldId="302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3831713276" sldId="303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1789095246" sldId="304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1081664068" sldId="305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3163960843" sldId="306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1769509190" sldId="307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3187852141" sldId="308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673049850" sldId="309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2183008456" sldId="310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47287873" sldId="311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3322588940" sldId="312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3561898167" sldId="313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1171744907" sldId="314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3293989029" sldId="315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2606006555" sldId="316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3175490105" sldId="317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1013328053" sldId="318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4161244492" sldId="319"/>
        </pc:sldMkLst>
      </pc:sldChg>
      <pc:sldChg chg="modTransition">
        <pc:chgData name="Krzysztof Sudomlak" userId="ed7740b0a7c8e807" providerId="LiveId" clId="{F35BC95B-0FE9-4F58-97C9-637DDF56A7E2}" dt="2024-04-12T16:18:51.636" v="1042"/>
        <pc:sldMkLst>
          <pc:docMk/>
          <pc:sldMk cId="2819356022" sldId="320"/>
        </pc:sldMkLst>
      </pc:sldChg>
      <pc:sldMasterChg chg="modTransition modSldLayout">
        <pc:chgData name="Krzysztof Sudomlak" userId="ed7740b0a7c8e807" providerId="LiveId" clId="{F35BC95B-0FE9-4F58-97C9-637DDF56A7E2}" dt="2024-04-12T16:18:51.636" v="1042"/>
        <pc:sldMasterMkLst>
          <pc:docMk/>
          <pc:sldMasterMk cId="3450112523" sldId="2147483993"/>
        </pc:sldMasterMkLst>
        <pc:sldLayoutChg chg="modTransition">
          <pc:chgData name="Krzysztof Sudomlak" userId="ed7740b0a7c8e807" providerId="LiveId" clId="{F35BC95B-0FE9-4F58-97C9-637DDF56A7E2}" dt="2024-04-12T16:18:51.636" v="1042"/>
          <pc:sldLayoutMkLst>
            <pc:docMk/>
            <pc:sldMasterMk cId="3450112523" sldId="2147483993"/>
            <pc:sldLayoutMk cId="1979363208" sldId="2147483994"/>
          </pc:sldLayoutMkLst>
        </pc:sldLayoutChg>
        <pc:sldLayoutChg chg="modTransition">
          <pc:chgData name="Krzysztof Sudomlak" userId="ed7740b0a7c8e807" providerId="LiveId" clId="{F35BC95B-0FE9-4F58-97C9-637DDF56A7E2}" dt="2024-04-12T16:18:51.636" v="1042"/>
          <pc:sldLayoutMkLst>
            <pc:docMk/>
            <pc:sldMasterMk cId="3450112523" sldId="2147483993"/>
            <pc:sldLayoutMk cId="947431777" sldId="2147483995"/>
          </pc:sldLayoutMkLst>
        </pc:sldLayoutChg>
        <pc:sldLayoutChg chg="modTransition">
          <pc:chgData name="Krzysztof Sudomlak" userId="ed7740b0a7c8e807" providerId="LiveId" clId="{F35BC95B-0FE9-4F58-97C9-637DDF56A7E2}" dt="2024-04-12T16:18:51.636" v="1042"/>
          <pc:sldLayoutMkLst>
            <pc:docMk/>
            <pc:sldMasterMk cId="3450112523" sldId="2147483993"/>
            <pc:sldLayoutMk cId="2180361955" sldId="2147483996"/>
          </pc:sldLayoutMkLst>
        </pc:sldLayoutChg>
        <pc:sldLayoutChg chg="modTransition">
          <pc:chgData name="Krzysztof Sudomlak" userId="ed7740b0a7c8e807" providerId="LiveId" clId="{F35BC95B-0FE9-4F58-97C9-637DDF56A7E2}" dt="2024-04-12T16:18:51.636" v="1042"/>
          <pc:sldLayoutMkLst>
            <pc:docMk/>
            <pc:sldMasterMk cId="3450112523" sldId="2147483993"/>
            <pc:sldLayoutMk cId="962292863" sldId="2147483997"/>
          </pc:sldLayoutMkLst>
        </pc:sldLayoutChg>
        <pc:sldLayoutChg chg="modTransition">
          <pc:chgData name="Krzysztof Sudomlak" userId="ed7740b0a7c8e807" providerId="LiveId" clId="{F35BC95B-0FE9-4F58-97C9-637DDF56A7E2}" dt="2024-04-12T16:18:51.636" v="1042"/>
          <pc:sldLayoutMkLst>
            <pc:docMk/>
            <pc:sldMasterMk cId="3450112523" sldId="2147483993"/>
            <pc:sldLayoutMk cId="1997281796" sldId="2147483998"/>
          </pc:sldLayoutMkLst>
        </pc:sldLayoutChg>
        <pc:sldLayoutChg chg="modTransition">
          <pc:chgData name="Krzysztof Sudomlak" userId="ed7740b0a7c8e807" providerId="LiveId" clId="{F35BC95B-0FE9-4F58-97C9-637DDF56A7E2}" dt="2024-04-12T16:18:51.636" v="1042"/>
          <pc:sldLayoutMkLst>
            <pc:docMk/>
            <pc:sldMasterMk cId="3450112523" sldId="2147483993"/>
            <pc:sldLayoutMk cId="1023177908" sldId="2147483999"/>
          </pc:sldLayoutMkLst>
        </pc:sldLayoutChg>
        <pc:sldLayoutChg chg="modTransition">
          <pc:chgData name="Krzysztof Sudomlak" userId="ed7740b0a7c8e807" providerId="LiveId" clId="{F35BC95B-0FE9-4F58-97C9-637DDF56A7E2}" dt="2024-04-12T16:18:51.636" v="1042"/>
          <pc:sldLayoutMkLst>
            <pc:docMk/>
            <pc:sldMasterMk cId="3450112523" sldId="2147483993"/>
            <pc:sldLayoutMk cId="2317274776" sldId="2147484000"/>
          </pc:sldLayoutMkLst>
        </pc:sldLayoutChg>
        <pc:sldLayoutChg chg="modTransition">
          <pc:chgData name="Krzysztof Sudomlak" userId="ed7740b0a7c8e807" providerId="LiveId" clId="{F35BC95B-0FE9-4F58-97C9-637DDF56A7E2}" dt="2024-04-12T16:18:51.636" v="1042"/>
          <pc:sldLayoutMkLst>
            <pc:docMk/>
            <pc:sldMasterMk cId="3450112523" sldId="2147483993"/>
            <pc:sldLayoutMk cId="280379429" sldId="2147484001"/>
          </pc:sldLayoutMkLst>
        </pc:sldLayoutChg>
        <pc:sldLayoutChg chg="modTransition">
          <pc:chgData name="Krzysztof Sudomlak" userId="ed7740b0a7c8e807" providerId="LiveId" clId="{F35BC95B-0FE9-4F58-97C9-637DDF56A7E2}" dt="2024-04-12T16:18:51.636" v="1042"/>
          <pc:sldLayoutMkLst>
            <pc:docMk/>
            <pc:sldMasterMk cId="3450112523" sldId="2147483993"/>
            <pc:sldLayoutMk cId="1854536029" sldId="2147484002"/>
          </pc:sldLayoutMkLst>
        </pc:sldLayoutChg>
        <pc:sldLayoutChg chg="modTransition">
          <pc:chgData name="Krzysztof Sudomlak" userId="ed7740b0a7c8e807" providerId="LiveId" clId="{F35BC95B-0FE9-4F58-97C9-637DDF56A7E2}" dt="2024-04-12T16:18:51.636" v="1042"/>
          <pc:sldLayoutMkLst>
            <pc:docMk/>
            <pc:sldMasterMk cId="3450112523" sldId="2147483993"/>
            <pc:sldLayoutMk cId="1310972579" sldId="2147484003"/>
          </pc:sldLayoutMkLst>
        </pc:sldLayoutChg>
        <pc:sldLayoutChg chg="modTransition">
          <pc:chgData name="Krzysztof Sudomlak" userId="ed7740b0a7c8e807" providerId="LiveId" clId="{F35BC95B-0FE9-4F58-97C9-637DDF56A7E2}" dt="2024-04-12T16:18:51.636" v="1042"/>
          <pc:sldLayoutMkLst>
            <pc:docMk/>
            <pc:sldMasterMk cId="3450112523" sldId="2147483993"/>
            <pc:sldLayoutMk cId="1854454500" sldId="2147484004"/>
          </pc:sldLayoutMkLst>
        </pc:sldLayoutChg>
        <pc:sldLayoutChg chg="modTransition">
          <pc:chgData name="Krzysztof Sudomlak" userId="ed7740b0a7c8e807" providerId="LiveId" clId="{F35BC95B-0FE9-4F58-97C9-637DDF56A7E2}" dt="2024-04-12T16:18:51.636" v="1042"/>
          <pc:sldLayoutMkLst>
            <pc:docMk/>
            <pc:sldMasterMk cId="3450112523" sldId="2147483993"/>
            <pc:sldLayoutMk cId="3195206387" sldId="2147484005"/>
          </pc:sldLayoutMkLst>
        </pc:sldLayoutChg>
        <pc:sldLayoutChg chg="modTransition">
          <pc:chgData name="Krzysztof Sudomlak" userId="ed7740b0a7c8e807" providerId="LiveId" clId="{F35BC95B-0FE9-4F58-97C9-637DDF56A7E2}" dt="2024-04-12T16:18:51.636" v="1042"/>
          <pc:sldLayoutMkLst>
            <pc:docMk/>
            <pc:sldMasterMk cId="3450112523" sldId="2147483993"/>
            <pc:sldLayoutMk cId="2416089140" sldId="2147484006"/>
          </pc:sldLayoutMkLst>
        </pc:sldLayoutChg>
        <pc:sldLayoutChg chg="modTransition">
          <pc:chgData name="Krzysztof Sudomlak" userId="ed7740b0a7c8e807" providerId="LiveId" clId="{F35BC95B-0FE9-4F58-97C9-637DDF56A7E2}" dt="2024-04-12T16:18:51.636" v="1042"/>
          <pc:sldLayoutMkLst>
            <pc:docMk/>
            <pc:sldMasterMk cId="3450112523" sldId="2147483993"/>
            <pc:sldLayoutMk cId="1988070760" sldId="2147484007"/>
          </pc:sldLayoutMkLst>
        </pc:sldLayoutChg>
        <pc:sldLayoutChg chg="modTransition">
          <pc:chgData name="Krzysztof Sudomlak" userId="ed7740b0a7c8e807" providerId="LiveId" clId="{F35BC95B-0FE9-4F58-97C9-637DDF56A7E2}" dt="2024-04-12T16:18:51.636" v="1042"/>
          <pc:sldLayoutMkLst>
            <pc:docMk/>
            <pc:sldMasterMk cId="3450112523" sldId="2147483993"/>
            <pc:sldLayoutMk cId="3438126250" sldId="2147484008"/>
          </pc:sldLayoutMkLst>
        </pc:sldLayoutChg>
        <pc:sldLayoutChg chg="modTransition">
          <pc:chgData name="Krzysztof Sudomlak" userId="ed7740b0a7c8e807" providerId="LiveId" clId="{F35BC95B-0FE9-4F58-97C9-637DDF56A7E2}" dt="2024-04-12T16:18:51.636" v="1042"/>
          <pc:sldLayoutMkLst>
            <pc:docMk/>
            <pc:sldMasterMk cId="3450112523" sldId="2147483993"/>
            <pc:sldLayoutMk cId="696025863" sldId="2147484009"/>
          </pc:sldLayoutMkLst>
        </pc:sldLayoutChg>
        <pc:sldLayoutChg chg="modTransition">
          <pc:chgData name="Krzysztof Sudomlak" userId="ed7740b0a7c8e807" providerId="LiveId" clId="{F35BC95B-0FE9-4F58-97C9-637DDF56A7E2}" dt="2024-04-12T16:18:51.636" v="1042"/>
          <pc:sldLayoutMkLst>
            <pc:docMk/>
            <pc:sldMasterMk cId="3450112523" sldId="2147483993"/>
            <pc:sldLayoutMk cId="526775580" sldId="2147484010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1456CEA-3BB1-41FB-A73B-7D8230228A29}" type="datetimeFigureOut">
              <a:rPr lang="pl-PL" smtClean="0"/>
              <a:t>14.04.2024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0E4EFAC-D4CE-4BA8-99FD-EA4AB6F89A31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9363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6CEA-3BB1-41FB-A73B-7D8230228A29}" type="datetimeFigureOut">
              <a:rPr lang="pl-PL" smtClean="0"/>
              <a:t>14.04.2024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4EFAC-D4CE-4BA8-99FD-EA4AB6F89A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0972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6CEA-3BB1-41FB-A73B-7D8230228A29}" type="datetimeFigureOut">
              <a:rPr lang="pl-PL" smtClean="0"/>
              <a:t>14.04.2024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4EFAC-D4CE-4BA8-99FD-EA4AB6F89A31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4454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6CEA-3BB1-41FB-A73B-7D8230228A29}" type="datetimeFigureOut">
              <a:rPr lang="pl-PL" smtClean="0"/>
              <a:t>14.04.2024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4EFAC-D4CE-4BA8-99FD-EA4AB6F89A31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5206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6CEA-3BB1-41FB-A73B-7D8230228A29}" type="datetimeFigureOut">
              <a:rPr lang="pl-PL" smtClean="0"/>
              <a:t>14.04.2024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4EFAC-D4CE-4BA8-99FD-EA4AB6F89A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6089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6CEA-3BB1-41FB-A73B-7D8230228A29}" type="datetimeFigureOut">
              <a:rPr lang="pl-PL" smtClean="0"/>
              <a:t>14.04.2024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4EFAC-D4CE-4BA8-99FD-EA4AB6F89A31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8070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6CEA-3BB1-41FB-A73B-7D8230228A29}" type="datetimeFigureOut">
              <a:rPr lang="pl-PL" smtClean="0"/>
              <a:t>14.04.2024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4EFAC-D4CE-4BA8-99FD-EA4AB6F89A31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8126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6CEA-3BB1-41FB-A73B-7D8230228A29}" type="datetimeFigureOut">
              <a:rPr lang="pl-PL" smtClean="0"/>
              <a:t>14.04.2024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4EFAC-D4CE-4BA8-99FD-EA4AB6F89A31}" type="slidenum">
              <a:rPr lang="pl-PL" smtClean="0"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6025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6CEA-3BB1-41FB-A73B-7D8230228A29}" type="datetimeFigureOut">
              <a:rPr lang="pl-PL" smtClean="0"/>
              <a:t>14.04.2024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4EFAC-D4CE-4BA8-99FD-EA4AB6F89A31}" type="slidenum">
              <a:rPr lang="pl-PL" smtClean="0"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6775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6CEA-3BB1-41FB-A73B-7D8230228A29}" type="datetimeFigureOut">
              <a:rPr lang="pl-PL" smtClean="0"/>
              <a:t>14.04.2024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4EFAC-D4CE-4BA8-99FD-EA4AB6F89A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7431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6CEA-3BB1-41FB-A73B-7D8230228A29}" type="datetimeFigureOut">
              <a:rPr lang="pl-PL" smtClean="0"/>
              <a:t>14.04.2024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4EFAC-D4CE-4BA8-99FD-EA4AB6F89A31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361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6CEA-3BB1-41FB-A73B-7D8230228A29}" type="datetimeFigureOut">
              <a:rPr lang="pl-PL" smtClean="0"/>
              <a:t>14.04.2024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4EFAC-D4CE-4BA8-99FD-EA4AB6F89A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2292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6CEA-3BB1-41FB-A73B-7D8230228A29}" type="datetimeFigureOut">
              <a:rPr lang="pl-PL" smtClean="0"/>
              <a:t>14.04.2024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4EFAC-D4CE-4BA8-99FD-EA4AB6F89A31}" type="slidenum">
              <a:rPr lang="pl-PL" smtClean="0"/>
              <a:t>‹#›</a:t>
            </a:fld>
            <a:endParaRPr lang="pl-PL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7281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6CEA-3BB1-41FB-A73B-7D8230228A29}" type="datetimeFigureOut">
              <a:rPr lang="pl-PL" smtClean="0"/>
              <a:t>14.04.2024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4EFAC-D4CE-4BA8-99FD-EA4AB6F89A31}" type="slidenum">
              <a:rPr lang="pl-PL" smtClean="0"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3177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6CEA-3BB1-41FB-A73B-7D8230228A29}" type="datetimeFigureOut">
              <a:rPr lang="pl-PL" smtClean="0"/>
              <a:t>14.04.2024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4EFAC-D4CE-4BA8-99FD-EA4AB6F89A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7274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6CEA-3BB1-41FB-A73B-7D8230228A29}" type="datetimeFigureOut">
              <a:rPr lang="pl-PL" smtClean="0"/>
              <a:t>14.04.2024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4EFAC-D4CE-4BA8-99FD-EA4AB6F89A31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379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6CEA-3BB1-41FB-A73B-7D8230228A29}" type="datetimeFigureOut">
              <a:rPr lang="pl-PL" smtClean="0"/>
              <a:t>14.04.2024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4EFAC-D4CE-4BA8-99FD-EA4AB6F89A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4536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1456CEA-3BB1-41FB-A73B-7D8230228A29}" type="datetimeFigureOut">
              <a:rPr lang="pl-PL" smtClean="0"/>
              <a:t>14.04.2024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0E4EFAC-D4CE-4BA8-99FD-EA4AB6F89A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0112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  <p:sldLayoutId id="2147484005" r:id="rId12"/>
    <p:sldLayoutId id="2147484006" r:id="rId13"/>
    <p:sldLayoutId id="2147484007" r:id="rId14"/>
    <p:sldLayoutId id="2147484008" r:id="rId15"/>
    <p:sldLayoutId id="2147484009" r:id="rId16"/>
    <p:sldLayoutId id="2147484010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2987F1-6FFA-65C1-5E65-F1DFE9EC2E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1723293"/>
            <a:ext cx="6815669" cy="1663372"/>
          </a:xfrm>
        </p:spPr>
        <p:txBody>
          <a:bodyPr/>
          <a:lstStyle/>
          <a:p>
            <a:r>
              <a:rPr lang="pl-PL" sz="3200" dirty="0" smtClean="0"/>
              <a:t>ZESPÓŁ </a:t>
            </a:r>
            <a:br>
              <a:rPr lang="pl-PL" sz="3200" dirty="0" smtClean="0"/>
            </a:br>
            <a:r>
              <a:rPr lang="pl-PL" sz="3200" dirty="0" smtClean="0"/>
              <a:t>SZKOLNO -PRZEDSZKOLNY </a:t>
            </a:r>
            <a:br>
              <a:rPr lang="pl-PL" sz="3200" dirty="0" smtClean="0"/>
            </a:br>
            <a:r>
              <a:rPr lang="pl-PL" sz="3200" dirty="0" smtClean="0"/>
              <a:t>W </a:t>
            </a:r>
            <a:r>
              <a:rPr lang="pl-PL" sz="3200" dirty="0"/>
              <a:t>KOŚCIELNIKU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F99A2DE-DC44-348C-B2BC-144692D21E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Lekcja o Zdrowym Żywieniu</a:t>
            </a:r>
          </a:p>
          <a:p>
            <a:r>
              <a:rPr lang="pl-PL" dirty="0"/>
              <a:t>Kwiecień 2024</a:t>
            </a:r>
          </a:p>
        </p:txBody>
      </p:sp>
    </p:spTree>
    <p:extLst>
      <p:ext uri="{BB962C8B-B14F-4D97-AF65-F5344CB8AC3E}">
        <p14:creationId xmlns:p14="http://schemas.microsoft.com/office/powerpoint/2010/main" val="2678158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722268"/>
          </a:xfrm>
        </p:spPr>
        <p:txBody>
          <a:bodyPr>
            <a:noAutofit/>
          </a:bodyPr>
          <a:lstStyle/>
          <a:p>
            <a:r>
              <a:rPr lang="pl-PL" sz="2400" b="1" dirty="0"/>
              <a:t>Lekcja o zdrowym żywieniu.</a:t>
            </a:r>
          </a:p>
          <a:p>
            <a:r>
              <a:rPr lang="pl-PL" sz="2400" b="1" dirty="0"/>
              <a:t>Klasy I – III</a:t>
            </a:r>
          </a:p>
          <a:p>
            <a:r>
              <a:rPr lang="pl-PL" sz="2400" b="1" dirty="0"/>
              <a:t>Kwiecień 2024</a:t>
            </a:r>
          </a:p>
        </p:txBody>
      </p:sp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8AAFBDF5-CC0E-3FDC-42DD-DC84E39F518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9" b="18129"/>
          <a:stretch>
            <a:fillRect/>
          </a:stretch>
        </p:blipFill>
        <p:spPr>
          <a:xfrm>
            <a:off x="3667125" y="1041400"/>
            <a:ext cx="7491413" cy="4775200"/>
          </a:xfrm>
        </p:spPr>
      </p:pic>
    </p:spTree>
    <p:extLst>
      <p:ext uri="{BB962C8B-B14F-4D97-AF65-F5344CB8AC3E}">
        <p14:creationId xmlns:p14="http://schemas.microsoft.com/office/powerpoint/2010/main" val="905812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722268"/>
          </a:xfrm>
        </p:spPr>
        <p:txBody>
          <a:bodyPr>
            <a:noAutofit/>
          </a:bodyPr>
          <a:lstStyle/>
          <a:p>
            <a:r>
              <a:rPr lang="pl-PL" sz="2400" b="1" dirty="0"/>
              <a:t>Lekcja o zdrowym żywieniu.</a:t>
            </a:r>
          </a:p>
          <a:p>
            <a:r>
              <a:rPr lang="pl-PL" sz="2400" b="1" dirty="0"/>
              <a:t>Klasy I – III</a:t>
            </a:r>
          </a:p>
          <a:p>
            <a:r>
              <a:rPr lang="pl-PL" sz="2400" b="1" dirty="0"/>
              <a:t>Kwiecień 2024</a:t>
            </a:r>
          </a:p>
        </p:txBody>
      </p:sp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503F638B-39D5-8F5E-868F-2D49815AFF9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8" b="17788"/>
          <a:stretch>
            <a:fillRect/>
          </a:stretch>
        </p:blipFill>
        <p:spPr>
          <a:xfrm>
            <a:off x="3746500" y="1041400"/>
            <a:ext cx="7412038" cy="4775200"/>
          </a:xfrm>
        </p:spPr>
      </p:pic>
    </p:spTree>
    <p:extLst>
      <p:ext uri="{BB962C8B-B14F-4D97-AF65-F5344CB8AC3E}">
        <p14:creationId xmlns:p14="http://schemas.microsoft.com/office/powerpoint/2010/main" val="130688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722268"/>
          </a:xfrm>
        </p:spPr>
        <p:txBody>
          <a:bodyPr>
            <a:noAutofit/>
          </a:bodyPr>
          <a:lstStyle/>
          <a:p>
            <a:r>
              <a:rPr lang="pl-PL" sz="2400" b="1" dirty="0"/>
              <a:t>Lekcja o zdrowym żywieniu.</a:t>
            </a:r>
          </a:p>
          <a:p>
            <a:r>
              <a:rPr lang="pl-PL" sz="2400" b="1" dirty="0"/>
              <a:t>Klasy I – III</a:t>
            </a:r>
          </a:p>
          <a:p>
            <a:r>
              <a:rPr lang="pl-PL" sz="2400" b="1" dirty="0"/>
              <a:t>Kwiecień 2024</a:t>
            </a:r>
          </a:p>
        </p:txBody>
      </p:sp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70BEC46A-167A-69A0-E01E-E4902EC23B1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9" b="18129"/>
          <a:stretch>
            <a:fillRect/>
          </a:stretch>
        </p:blipFill>
        <p:spPr>
          <a:xfrm>
            <a:off x="3667125" y="1092200"/>
            <a:ext cx="7491413" cy="4775200"/>
          </a:xfrm>
        </p:spPr>
      </p:pic>
    </p:spTree>
    <p:extLst>
      <p:ext uri="{BB962C8B-B14F-4D97-AF65-F5344CB8AC3E}">
        <p14:creationId xmlns:p14="http://schemas.microsoft.com/office/powerpoint/2010/main" val="2697652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722268"/>
          </a:xfrm>
        </p:spPr>
        <p:txBody>
          <a:bodyPr>
            <a:noAutofit/>
          </a:bodyPr>
          <a:lstStyle/>
          <a:p>
            <a:r>
              <a:rPr lang="pl-PL" sz="2400" b="1" dirty="0"/>
              <a:t>Lekcja o zdrowym żywieniu.</a:t>
            </a:r>
          </a:p>
          <a:p>
            <a:r>
              <a:rPr lang="pl-PL" sz="2400" b="1" dirty="0"/>
              <a:t>Klasy I – III</a:t>
            </a:r>
          </a:p>
          <a:p>
            <a:r>
              <a:rPr lang="pl-PL" sz="2400" b="1" dirty="0"/>
              <a:t>Kwiecień 2024</a:t>
            </a:r>
          </a:p>
        </p:txBody>
      </p:sp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8E76D230-5B47-A707-8A65-F9928013CC1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9" b="18129"/>
          <a:stretch>
            <a:fillRect/>
          </a:stretch>
        </p:blipFill>
        <p:spPr>
          <a:xfrm>
            <a:off x="3667125" y="1041400"/>
            <a:ext cx="7491413" cy="4775200"/>
          </a:xfrm>
        </p:spPr>
      </p:pic>
    </p:spTree>
    <p:extLst>
      <p:ext uri="{BB962C8B-B14F-4D97-AF65-F5344CB8AC3E}">
        <p14:creationId xmlns:p14="http://schemas.microsoft.com/office/powerpoint/2010/main" val="464712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722268"/>
          </a:xfrm>
        </p:spPr>
        <p:txBody>
          <a:bodyPr>
            <a:noAutofit/>
          </a:bodyPr>
          <a:lstStyle/>
          <a:p>
            <a:r>
              <a:rPr lang="pl-PL" sz="2400" b="1" dirty="0"/>
              <a:t>Lekcja o zdrowym żywieniu.</a:t>
            </a:r>
          </a:p>
          <a:p>
            <a:r>
              <a:rPr lang="pl-PL" sz="2400" b="1" dirty="0"/>
              <a:t>Klasy I – III</a:t>
            </a:r>
          </a:p>
          <a:p>
            <a:r>
              <a:rPr lang="pl-PL" sz="2400" b="1" dirty="0"/>
              <a:t>Kwiecień 2024</a:t>
            </a:r>
          </a:p>
        </p:txBody>
      </p:sp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id="{A8075FBC-1B4D-8F2B-E8C0-86D533FA784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2" b="18582"/>
          <a:stretch>
            <a:fillRect/>
          </a:stretch>
        </p:blipFill>
        <p:spPr>
          <a:xfrm>
            <a:off x="3666479" y="1091953"/>
            <a:ext cx="7599363" cy="4775200"/>
          </a:xfrm>
        </p:spPr>
      </p:pic>
    </p:spTree>
    <p:extLst>
      <p:ext uri="{BB962C8B-B14F-4D97-AF65-F5344CB8AC3E}">
        <p14:creationId xmlns:p14="http://schemas.microsoft.com/office/powerpoint/2010/main" val="968755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722268"/>
          </a:xfrm>
        </p:spPr>
        <p:txBody>
          <a:bodyPr>
            <a:noAutofit/>
          </a:bodyPr>
          <a:lstStyle/>
          <a:p>
            <a:r>
              <a:rPr lang="pl-PL" sz="2400" b="1" dirty="0"/>
              <a:t>Lekcja o zdrowym żywieniu.</a:t>
            </a:r>
          </a:p>
          <a:p>
            <a:r>
              <a:rPr lang="pl-PL" sz="2400" b="1" dirty="0"/>
              <a:t>Klasy I – III</a:t>
            </a:r>
          </a:p>
          <a:p>
            <a:r>
              <a:rPr lang="pl-PL" sz="2400" b="1" dirty="0"/>
              <a:t>Kwiecień 2024</a:t>
            </a:r>
          </a:p>
        </p:txBody>
      </p:sp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id="{E4DF1412-284A-1DD5-EE13-DC717B0DC41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3" b="17593"/>
          <a:stretch>
            <a:fillRect/>
          </a:stretch>
        </p:blipFill>
        <p:spPr>
          <a:xfrm>
            <a:off x="3666479" y="1091953"/>
            <a:ext cx="7367588" cy="4775200"/>
          </a:xfrm>
        </p:spPr>
      </p:pic>
    </p:spTree>
    <p:extLst>
      <p:ext uri="{BB962C8B-B14F-4D97-AF65-F5344CB8AC3E}">
        <p14:creationId xmlns:p14="http://schemas.microsoft.com/office/powerpoint/2010/main" val="3879661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722268"/>
          </a:xfrm>
        </p:spPr>
        <p:txBody>
          <a:bodyPr>
            <a:noAutofit/>
          </a:bodyPr>
          <a:lstStyle/>
          <a:p>
            <a:r>
              <a:rPr lang="pl-PL" sz="2400" b="1" dirty="0"/>
              <a:t>Lekcja o zdrowym żywieniu.</a:t>
            </a:r>
          </a:p>
          <a:p>
            <a:r>
              <a:rPr lang="pl-PL" sz="2400" b="1" dirty="0"/>
              <a:t>Klasy I – III</a:t>
            </a:r>
          </a:p>
          <a:p>
            <a:r>
              <a:rPr lang="pl-PL" sz="2400" b="1" dirty="0"/>
              <a:t>Kwiecień 2024</a:t>
            </a:r>
          </a:p>
        </p:txBody>
      </p:sp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id="{DB2DAA0E-D14B-FBDF-5658-3876E3086A0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9" b="17319"/>
          <a:stretch>
            <a:fillRect/>
          </a:stretch>
        </p:blipFill>
        <p:spPr>
          <a:xfrm>
            <a:off x="3825875" y="1092200"/>
            <a:ext cx="7305675" cy="4775200"/>
          </a:xfrm>
        </p:spPr>
      </p:pic>
    </p:spTree>
    <p:extLst>
      <p:ext uri="{BB962C8B-B14F-4D97-AF65-F5344CB8AC3E}">
        <p14:creationId xmlns:p14="http://schemas.microsoft.com/office/powerpoint/2010/main" val="2561545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722268"/>
          </a:xfrm>
        </p:spPr>
        <p:txBody>
          <a:bodyPr>
            <a:noAutofit/>
          </a:bodyPr>
          <a:lstStyle/>
          <a:p>
            <a:r>
              <a:rPr lang="pl-PL" sz="2400" b="1" dirty="0"/>
              <a:t>Lekcja o zdrowym żywieniu.</a:t>
            </a:r>
          </a:p>
          <a:p>
            <a:r>
              <a:rPr lang="pl-PL" sz="2400" b="1" dirty="0"/>
              <a:t>Klasy I – III</a:t>
            </a:r>
          </a:p>
          <a:p>
            <a:r>
              <a:rPr lang="pl-PL" sz="2400" b="1" dirty="0"/>
              <a:t>Kwiecień 2024</a:t>
            </a:r>
          </a:p>
        </p:txBody>
      </p:sp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id="{DD7A6249-776B-1460-B0F3-7885E783C47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7" b="26097"/>
          <a:stretch>
            <a:fillRect/>
          </a:stretch>
        </p:blipFill>
        <p:spPr>
          <a:xfrm>
            <a:off x="3667125" y="1041400"/>
            <a:ext cx="7491413" cy="4775200"/>
          </a:xfrm>
        </p:spPr>
      </p:pic>
    </p:spTree>
    <p:extLst>
      <p:ext uri="{BB962C8B-B14F-4D97-AF65-F5344CB8AC3E}">
        <p14:creationId xmlns:p14="http://schemas.microsoft.com/office/powerpoint/2010/main" val="1246284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722268"/>
          </a:xfrm>
        </p:spPr>
        <p:txBody>
          <a:bodyPr>
            <a:noAutofit/>
          </a:bodyPr>
          <a:lstStyle/>
          <a:p>
            <a:r>
              <a:rPr lang="pl-PL" sz="2400" b="1" dirty="0"/>
              <a:t>Lekcja o zdrowym żywieniu.</a:t>
            </a:r>
          </a:p>
          <a:p>
            <a:r>
              <a:rPr lang="pl-PL" sz="2400" b="1" dirty="0"/>
              <a:t>Klasy I – III</a:t>
            </a:r>
          </a:p>
          <a:p>
            <a:r>
              <a:rPr lang="pl-PL" sz="2400" b="1" dirty="0"/>
              <a:t>Kwiecień 2024</a:t>
            </a:r>
          </a:p>
        </p:txBody>
      </p:sp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E36744FE-7DCB-2053-011E-53BE8894D23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5" b="7505"/>
          <a:stretch>
            <a:fillRect/>
          </a:stretch>
        </p:blipFill>
        <p:spPr>
          <a:xfrm>
            <a:off x="3667125" y="1041400"/>
            <a:ext cx="7491413" cy="4775200"/>
          </a:xfrm>
        </p:spPr>
      </p:pic>
    </p:spTree>
    <p:extLst>
      <p:ext uri="{BB962C8B-B14F-4D97-AF65-F5344CB8AC3E}">
        <p14:creationId xmlns:p14="http://schemas.microsoft.com/office/powerpoint/2010/main" val="20508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722268"/>
          </a:xfrm>
        </p:spPr>
        <p:txBody>
          <a:bodyPr>
            <a:noAutofit/>
          </a:bodyPr>
          <a:lstStyle/>
          <a:p>
            <a:r>
              <a:rPr lang="pl-PL" sz="2400" b="1" dirty="0"/>
              <a:t>Lekcja o zdrowym żywieniu.</a:t>
            </a:r>
          </a:p>
          <a:p>
            <a:r>
              <a:rPr lang="pl-PL" sz="2400" b="1" dirty="0"/>
              <a:t>Klasy I – III</a:t>
            </a:r>
          </a:p>
          <a:p>
            <a:r>
              <a:rPr lang="pl-PL" sz="2400" b="1" dirty="0"/>
              <a:t>Kwiecień 2024</a:t>
            </a:r>
          </a:p>
        </p:txBody>
      </p:sp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07E75AF2-FDD8-FD74-F305-6383E225240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5" b="7505"/>
          <a:stretch>
            <a:fillRect/>
          </a:stretch>
        </p:blipFill>
        <p:spPr>
          <a:xfrm>
            <a:off x="3667125" y="1041400"/>
            <a:ext cx="7491413" cy="4775200"/>
          </a:xfrm>
        </p:spPr>
      </p:pic>
    </p:spTree>
    <p:extLst>
      <p:ext uri="{BB962C8B-B14F-4D97-AF65-F5344CB8AC3E}">
        <p14:creationId xmlns:p14="http://schemas.microsoft.com/office/powerpoint/2010/main" val="1520373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265133D9-5C1F-1C69-EBA8-4F894E4DD60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4" b="18014"/>
          <a:stretch>
            <a:fillRect/>
          </a:stretch>
        </p:blipFill>
        <p:spPr>
          <a:xfrm>
            <a:off x="3736975" y="987425"/>
            <a:ext cx="7618413" cy="4873625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722268"/>
          </a:xfrm>
        </p:spPr>
        <p:txBody>
          <a:bodyPr>
            <a:noAutofit/>
          </a:bodyPr>
          <a:lstStyle/>
          <a:p>
            <a:r>
              <a:rPr lang="pl-PL" sz="2400" b="1" dirty="0"/>
              <a:t>Lekcja o zdrowym żywieniu.</a:t>
            </a:r>
          </a:p>
          <a:p>
            <a:r>
              <a:rPr lang="pl-PL" sz="2400" b="1" dirty="0"/>
              <a:t>Klasy I – III</a:t>
            </a:r>
          </a:p>
          <a:p>
            <a:r>
              <a:rPr lang="pl-PL" sz="2400" b="1" dirty="0"/>
              <a:t>Kwiecień 2024</a:t>
            </a:r>
          </a:p>
        </p:txBody>
      </p:sp>
    </p:spTree>
    <p:extLst>
      <p:ext uri="{BB962C8B-B14F-4D97-AF65-F5344CB8AC3E}">
        <p14:creationId xmlns:p14="http://schemas.microsoft.com/office/powerpoint/2010/main" val="1089150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722268"/>
          </a:xfrm>
        </p:spPr>
        <p:txBody>
          <a:bodyPr>
            <a:noAutofit/>
          </a:bodyPr>
          <a:lstStyle/>
          <a:p>
            <a:r>
              <a:rPr lang="pl-PL" sz="2400" b="1" dirty="0"/>
              <a:t>Lekcja o zdrowym żywieniu.</a:t>
            </a:r>
          </a:p>
          <a:p>
            <a:r>
              <a:rPr lang="pl-PL" sz="2400" b="1" dirty="0"/>
              <a:t>Klasy I – III</a:t>
            </a:r>
          </a:p>
          <a:p>
            <a:r>
              <a:rPr lang="pl-PL" sz="2400" b="1" dirty="0"/>
              <a:t>Kwiecień 2024</a:t>
            </a:r>
          </a:p>
        </p:txBody>
      </p:sp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C0043698-330A-7651-ED8D-E1171045E7B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5" b="6995"/>
          <a:stretch>
            <a:fillRect/>
          </a:stretch>
        </p:blipFill>
        <p:spPr>
          <a:xfrm>
            <a:off x="3756025" y="1041400"/>
            <a:ext cx="7402513" cy="4775200"/>
          </a:xfrm>
        </p:spPr>
      </p:pic>
    </p:spTree>
    <p:extLst>
      <p:ext uri="{BB962C8B-B14F-4D97-AF65-F5344CB8AC3E}">
        <p14:creationId xmlns:p14="http://schemas.microsoft.com/office/powerpoint/2010/main" val="2267749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722268"/>
          </a:xfrm>
        </p:spPr>
        <p:txBody>
          <a:bodyPr>
            <a:noAutofit/>
          </a:bodyPr>
          <a:lstStyle/>
          <a:p>
            <a:r>
              <a:rPr lang="pl-PL" sz="2400" b="1" dirty="0"/>
              <a:t>Lekcja o zdrowym żywieniu.</a:t>
            </a:r>
          </a:p>
          <a:p>
            <a:r>
              <a:rPr lang="pl-PL" sz="2400" b="1" dirty="0"/>
              <a:t>Klasy I – III</a:t>
            </a:r>
          </a:p>
          <a:p>
            <a:r>
              <a:rPr lang="pl-PL" sz="2400" b="1" dirty="0"/>
              <a:t>Kwiecień 2024</a:t>
            </a:r>
          </a:p>
        </p:txBody>
      </p:sp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C08D5195-A653-C126-DACA-5725AC6E093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7" b="26097"/>
          <a:stretch>
            <a:fillRect/>
          </a:stretch>
        </p:blipFill>
        <p:spPr>
          <a:xfrm>
            <a:off x="3667125" y="1041400"/>
            <a:ext cx="7491413" cy="4775200"/>
          </a:xfrm>
        </p:spPr>
      </p:pic>
    </p:spTree>
    <p:extLst>
      <p:ext uri="{BB962C8B-B14F-4D97-AF65-F5344CB8AC3E}">
        <p14:creationId xmlns:p14="http://schemas.microsoft.com/office/powerpoint/2010/main" val="1990597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722268"/>
          </a:xfrm>
        </p:spPr>
        <p:txBody>
          <a:bodyPr>
            <a:noAutofit/>
          </a:bodyPr>
          <a:lstStyle/>
          <a:p>
            <a:r>
              <a:rPr lang="pl-PL" sz="2400" b="1" dirty="0"/>
              <a:t>Lekcja o zdrowym żywieniu.</a:t>
            </a:r>
          </a:p>
          <a:p>
            <a:r>
              <a:rPr lang="pl-PL" sz="2400" b="1" dirty="0"/>
              <a:t>Klasy I – III</a:t>
            </a:r>
          </a:p>
          <a:p>
            <a:r>
              <a:rPr lang="pl-PL" sz="2400" b="1" dirty="0"/>
              <a:t>Kwiecień 2024</a:t>
            </a:r>
          </a:p>
        </p:txBody>
      </p:sp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9B960FF4-2389-4149-AEA4-D3D1D2AA08E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5" b="7505"/>
          <a:stretch>
            <a:fillRect/>
          </a:stretch>
        </p:blipFill>
        <p:spPr>
          <a:xfrm>
            <a:off x="3667125" y="1041400"/>
            <a:ext cx="7491413" cy="4775200"/>
          </a:xfrm>
        </p:spPr>
      </p:pic>
    </p:spTree>
    <p:extLst>
      <p:ext uri="{BB962C8B-B14F-4D97-AF65-F5344CB8AC3E}">
        <p14:creationId xmlns:p14="http://schemas.microsoft.com/office/powerpoint/2010/main" val="1302962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722268"/>
          </a:xfrm>
        </p:spPr>
        <p:txBody>
          <a:bodyPr>
            <a:noAutofit/>
          </a:bodyPr>
          <a:lstStyle/>
          <a:p>
            <a:r>
              <a:rPr lang="pl-PL" sz="2400" b="1" dirty="0"/>
              <a:t>Lekcja o zdrowym żywieniu.</a:t>
            </a:r>
          </a:p>
          <a:p>
            <a:r>
              <a:rPr lang="pl-PL" sz="2400" b="1" dirty="0"/>
              <a:t>Klasy I – III</a:t>
            </a:r>
          </a:p>
          <a:p>
            <a:r>
              <a:rPr lang="pl-PL" sz="2400" b="1" dirty="0"/>
              <a:t>Kwiecień 2024</a:t>
            </a:r>
          </a:p>
        </p:txBody>
      </p:sp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D6484DEA-5C71-68EE-9784-2C93803DE61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1" b="25841"/>
          <a:stretch>
            <a:fillRect/>
          </a:stretch>
        </p:blipFill>
        <p:spPr>
          <a:xfrm>
            <a:off x="3746500" y="1041400"/>
            <a:ext cx="7412038" cy="4775200"/>
          </a:xfrm>
        </p:spPr>
      </p:pic>
    </p:spTree>
    <p:extLst>
      <p:ext uri="{BB962C8B-B14F-4D97-AF65-F5344CB8AC3E}">
        <p14:creationId xmlns:p14="http://schemas.microsoft.com/office/powerpoint/2010/main" val="2144609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722268"/>
          </a:xfrm>
        </p:spPr>
        <p:txBody>
          <a:bodyPr>
            <a:noAutofit/>
          </a:bodyPr>
          <a:lstStyle/>
          <a:p>
            <a:r>
              <a:rPr lang="pl-PL" sz="2400" b="1" dirty="0"/>
              <a:t>Lekcja o zdrowym żywieniu.</a:t>
            </a:r>
          </a:p>
          <a:p>
            <a:r>
              <a:rPr lang="pl-PL" sz="2400" b="1" dirty="0"/>
              <a:t>Klasy I – III</a:t>
            </a:r>
          </a:p>
          <a:p>
            <a:r>
              <a:rPr lang="pl-PL" sz="2400" b="1" dirty="0"/>
              <a:t>Kwiecień 2024</a:t>
            </a:r>
          </a:p>
        </p:txBody>
      </p:sp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8AC48728-1FEF-9DA2-6460-98C86FD8521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5" b="7505"/>
          <a:stretch>
            <a:fillRect/>
          </a:stretch>
        </p:blipFill>
        <p:spPr>
          <a:xfrm>
            <a:off x="3666479" y="979854"/>
            <a:ext cx="7491413" cy="4775200"/>
          </a:xfrm>
        </p:spPr>
      </p:pic>
    </p:spTree>
    <p:extLst>
      <p:ext uri="{BB962C8B-B14F-4D97-AF65-F5344CB8AC3E}">
        <p14:creationId xmlns:p14="http://schemas.microsoft.com/office/powerpoint/2010/main" val="1671318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722268"/>
          </a:xfrm>
        </p:spPr>
        <p:txBody>
          <a:bodyPr>
            <a:noAutofit/>
          </a:bodyPr>
          <a:lstStyle/>
          <a:p>
            <a:r>
              <a:rPr lang="pl-PL" sz="2400" b="1" dirty="0"/>
              <a:t>Lekcja o zdrowym żywieniu.</a:t>
            </a:r>
          </a:p>
          <a:p>
            <a:r>
              <a:rPr lang="pl-PL" sz="2400" b="1" dirty="0"/>
              <a:t>Klasy I – III</a:t>
            </a:r>
          </a:p>
          <a:p>
            <a:r>
              <a:rPr lang="pl-PL" sz="2400" b="1" dirty="0"/>
              <a:t>Kwiecień 2024</a:t>
            </a:r>
          </a:p>
        </p:txBody>
      </p:sp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F1C1501E-375D-7E5F-CA7C-5A756FEC191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5" b="7505"/>
          <a:stretch>
            <a:fillRect/>
          </a:stretch>
        </p:blipFill>
        <p:spPr>
          <a:xfrm>
            <a:off x="3667125" y="1041400"/>
            <a:ext cx="7491413" cy="4775200"/>
          </a:xfrm>
        </p:spPr>
      </p:pic>
    </p:spTree>
    <p:extLst>
      <p:ext uri="{BB962C8B-B14F-4D97-AF65-F5344CB8AC3E}">
        <p14:creationId xmlns:p14="http://schemas.microsoft.com/office/powerpoint/2010/main" val="289105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722268"/>
          </a:xfrm>
        </p:spPr>
        <p:txBody>
          <a:bodyPr>
            <a:noAutofit/>
          </a:bodyPr>
          <a:lstStyle/>
          <a:p>
            <a:r>
              <a:rPr lang="pl-PL" sz="2400" b="1" dirty="0"/>
              <a:t>Lekcja o zdrowym żywieniu.</a:t>
            </a:r>
          </a:p>
          <a:p>
            <a:r>
              <a:rPr lang="pl-PL" sz="2400" b="1" dirty="0"/>
              <a:t>Klasy I – III</a:t>
            </a:r>
          </a:p>
          <a:p>
            <a:r>
              <a:rPr lang="pl-PL" sz="2400" b="1" dirty="0"/>
              <a:t>Kwiecień 2024</a:t>
            </a:r>
          </a:p>
        </p:txBody>
      </p:sp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id="{F58E7A16-A90C-9346-AAC5-2F45AA40237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7" b="26097"/>
          <a:stretch>
            <a:fillRect/>
          </a:stretch>
        </p:blipFill>
        <p:spPr>
          <a:xfrm>
            <a:off x="3667125" y="1041400"/>
            <a:ext cx="7491413" cy="4775200"/>
          </a:xfrm>
        </p:spPr>
      </p:pic>
    </p:spTree>
    <p:extLst>
      <p:ext uri="{BB962C8B-B14F-4D97-AF65-F5344CB8AC3E}">
        <p14:creationId xmlns:p14="http://schemas.microsoft.com/office/powerpoint/2010/main" val="2042999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722268"/>
          </a:xfrm>
        </p:spPr>
        <p:txBody>
          <a:bodyPr>
            <a:noAutofit/>
          </a:bodyPr>
          <a:lstStyle/>
          <a:p>
            <a:r>
              <a:rPr lang="pl-PL" sz="2400" b="1" dirty="0"/>
              <a:t>Lekcja o zdrowym żywieniu.</a:t>
            </a:r>
          </a:p>
          <a:p>
            <a:r>
              <a:rPr lang="pl-PL" sz="2400" b="1" dirty="0"/>
              <a:t>Klasy I – III</a:t>
            </a:r>
          </a:p>
          <a:p>
            <a:r>
              <a:rPr lang="pl-PL" sz="2400" b="1" dirty="0"/>
              <a:t>Kwiecień 2024</a:t>
            </a:r>
          </a:p>
        </p:txBody>
      </p:sp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id="{FFFBE45D-C1AF-9039-0B59-48E9A9A6DF4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5" b="7505"/>
          <a:stretch>
            <a:fillRect/>
          </a:stretch>
        </p:blipFill>
        <p:spPr>
          <a:xfrm>
            <a:off x="3667125" y="1041400"/>
            <a:ext cx="7491413" cy="4775200"/>
          </a:xfrm>
        </p:spPr>
      </p:pic>
    </p:spTree>
    <p:extLst>
      <p:ext uri="{BB962C8B-B14F-4D97-AF65-F5344CB8AC3E}">
        <p14:creationId xmlns:p14="http://schemas.microsoft.com/office/powerpoint/2010/main" val="2851485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722268"/>
          </a:xfrm>
        </p:spPr>
        <p:txBody>
          <a:bodyPr>
            <a:noAutofit/>
          </a:bodyPr>
          <a:lstStyle/>
          <a:p>
            <a:r>
              <a:rPr lang="pl-PL" sz="2400" b="1" dirty="0"/>
              <a:t>Lekcja o zdrowym żywieniu.</a:t>
            </a:r>
          </a:p>
          <a:p>
            <a:r>
              <a:rPr lang="pl-PL" sz="2400" b="1" dirty="0"/>
              <a:t>Klasy I – III</a:t>
            </a:r>
          </a:p>
          <a:p>
            <a:r>
              <a:rPr lang="pl-PL" sz="2400" b="1" dirty="0"/>
              <a:t>Kwiecień 2024</a:t>
            </a:r>
          </a:p>
        </p:txBody>
      </p:sp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id="{48C08FA0-614E-D6B2-EC46-733944BB099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5" b="7505"/>
          <a:stretch>
            <a:fillRect/>
          </a:stretch>
        </p:blipFill>
        <p:spPr>
          <a:xfrm>
            <a:off x="3667125" y="1041400"/>
            <a:ext cx="7491413" cy="4775200"/>
          </a:xfrm>
        </p:spPr>
      </p:pic>
    </p:spTree>
    <p:extLst>
      <p:ext uri="{BB962C8B-B14F-4D97-AF65-F5344CB8AC3E}">
        <p14:creationId xmlns:p14="http://schemas.microsoft.com/office/powerpoint/2010/main" val="1667796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722268"/>
          </a:xfrm>
        </p:spPr>
        <p:txBody>
          <a:bodyPr>
            <a:noAutofit/>
          </a:bodyPr>
          <a:lstStyle/>
          <a:p>
            <a:r>
              <a:rPr lang="pl-PL" sz="2400" b="1" dirty="0"/>
              <a:t>Lekcja o zdrowym żywieniu.</a:t>
            </a:r>
          </a:p>
          <a:p>
            <a:r>
              <a:rPr lang="pl-PL" sz="2400" b="1" dirty="0"/>
              <a:t>Klasy I – III</a:t>
            </a:r>
          </a:p>
          <a:p>
            <a:r>
              <a:rPr lang="pl-PL" sz="2400" b="1" dirty="0"/>
              <a:t>Kwiecień 2024</a:t>
            </a:r>
          </a:p>
        </p:txBody>
      </p:sp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id="{6DDEC64B-1A13-63C6-EC70-D9F8F7C49A7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5" b="7505"/>
          <a:stretch>
            <a:fillRect/>
          </a:stretch>
        </p:blipFill>
        <p:spPr>
          <a:xfrm>
            <a:off x="3667125" y="1041400"/>
            <a:ext cx="7491413" cy="4775200"/>
          </a:xfrm>
        </p:spPr>
      </p:pic>
    </p:spTree>
    <p:extLst>
      <p:ext uri="{BB962C8B-B14F-4D97-AF65-F5344CB8AC3E}">
        <p14:creationId xmlns:p14="http://schemas.microsoft.com/office/powerpoint/2010/main" val="2887981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722268"/>
          </a:xfrm>
        </p:spPr>
        <p:txBody>
          <a:bodyPr>
            <a:noAutofit/>
          </a:bodyPr>
          <a:lstStyle/>
          <a:p>
            <a:r>
              <a:rPr lang="pl-PL" sz="2400" b="1" dirty="0"/>
              <a:t>Lekcja o zdrowym żywieniu.</a:t>
            </a:r>
          </a:p>
          <a:p>
            <a:r>
              <a:rPr lang="pl-PL" sz="2400" b="1" dirty="0"/>
              <a:t>Klasy I – III</a:t>
            </a:r>
          </a:p>
          <a:p>
            <a:r>
              <a:rPr lang="pl-PL" sz="2400" b="1" dirty="0"/>
              <a:t>Kwiecień 2024</a:t>
            </a:r>
          </a:p>
        </p:txBody>
      </p:sp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id="{0BD33AC7-4FD1-913D-D0B4-BED703AC3D0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9" r="17919"/>
          <a:stretch>
            <a:fillRect/>
          </a:stretch>
        </p:blipFill>
        <p:spPr>
          <a:xfrm>
            <a:off x="3968319" y="1041400"/>
            <a:ext cx="7189860" cy="4775200"/>
          </a:xfrm>
        </p:spPr>
      </p:pic>
    </p:spTree>
    <p:extLst>
      <p:ext uri="{BB962C8B-B14F-4D97-AF65-F5344CB8AC3E}">
        <p14:creationId xmlns:p14="http://schemas.microsoft.com/office/powerpoint/2010/main" val="1731129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722268"/>
          </a:xfrm>
        </p:spPr>
        <p:txBody>
          <a:bodyPr>
            <a:noAutofit/>
          </a:bodyPr>
          <a:lstStyle/>
          <a:p>
            <a:r>
              <a:rPr lang="pl-PL" sz="2400" b="1" dirty="0"/>
              <a:t>Lekcja o zdrowym żywieniu.</a:t>
            </a:r>
          </a:p>
          <a:p>
            <a:r>
              <a:rPr lang="pl-PL" sz="2400" b="1" dirty="0"/>
              <a:t>Klasy I – III</a:t>
            </a:r>
          </a:p>
          <a:p>
            <a:r>
              <a:rPr lang="pl-PL" sz="2400" b="1" dirty="0"/>
              <a:t>Kwiecień 2024</a:t>
            </a:r>
          </a:p>
        </p:txBody>
      </p:sp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id="{D66B517E-74C0-48A8-47CF-6244CA3D34E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7" b="26097"/>
          <a:stretch>
            <a:fillRect/>
          </a:stretch>
        </p:blipFill>
        <p:spPr>
          <a:xfrm>
            <a:off x="3667125" y="1041400"/>
            <a:ext cx="7491413" cy="4775200"/>
          </a:xfrm>
        </p:spPr>
      </p:pic>
    </p:spTree>
    <p:extLst>
      <p:ext uri="{BB962C8B-B14F-4D97-AF65-F5344CB8AC3E}">
        <p14:creationId xmlns:p14="http://schemas.microsoft.com/office/powerpoint/2010/main" val="3221306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722268"/>
          </a:xfrm>
        </p:spPr>
        <p:txBody>
          <a:bodyPr>
            <a:noAutofit/>
          </a:bodyPr>
          <a:lstStyle/>
          <a:p>
            <a:r>
              <a:rPr lang="pl-PL" sz="2400" b="1" dirty="0"/>
              <a:t>Lekcja o zdrowym żywieniu.</a:t>
            </a:r>
          </a:p>
          <a:p>
            <a:r>
              <a:rPr lang="pl-PL" sz="2400" b="1" dirty="0"/>
              <a:t>Klasy I – III</a:t>
            </a:r>
          </a:p>
          <a:p>
            <a:r>
              <a:rPr lang="pl-PL" sz="2400" b="1" dirty="0"/>
              <a:t>Kwiecień 2024</a:t>
            </a:r>
          </a:p>
        </p:txBody>
      </p:sp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320094AA-0D6F-66E9-237F-67A079E8983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7" b="26097"/>
          <a:stretch>
            <a:fillRect/>
          </a:stretch>
        </p:blipFill>
        <p:spPr>
          <a:xfrm>
            <a:off x="3667125" y="1041400"/>
            <a:ext cx="7491413" cy="4775200"/>
          </a:xfrm>
        </p:spPr>
      </p:pic>
    </p:spTree>
    <p:extLst>
      <p:ext uri="{BB962C8B-B14F-4D97-AF65-F5344CB8AC3E}">
        <p14:creationId xmlns:p14="http://schemas.microsoft.com/office/powerpoint/2010/main" val="138999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722268"/>
          </a:xfrm>
        </p:spPr>
        <p:txBody>
          <a:bodyPr>
            <a:noAutofit/>
          </a:bodyPr>
          <a:lstStyle/>
          <a:p>
            <a:r>
              <a:rPr lang="pl-PL" sz="2400" b="1" dirty="0"/>
              <a:t>Lekcja o zdrowym żywieniu.</a:t>
            </a:r>
          </a:p>
          <a:p>
            <a:r>
              <a:rPr lang="pl-PL" sz="2400" b="1" dirty="0"/>
              <a:t>Klasy I – III</a:t>
            </a:r>
          </a:p>
          <a:p>
            <a:r>
              <a:rPr lang="pl-PL" sz="2400" b="1" dirty="0"/>
              <a:t>Kwiecień 2024</a:t>
            </a:r>
          </a:p>
        </p:txBody>
      </p:sp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8DC2EB45-20D6-5724-8521-BC405846722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7" b="6847"/>
          <a:stretch>
            <a:fillRect/>
          </a:stretch>
        </p:blipFill>
        <p:spPr>
          <a:xfrm>
            <a:off x="3781425" y="1041400"/>
            <a:ext cx="7377113" cy="4775200"/>
          </a:xfrm>
        </p:spPr>
      </p:pic>
    </p:spTree>
    <p:extLst>
      <p:ext uri="{BB962C8B-B14F-4D97-AF65-F5344CB8AC3E}">
        <p14:creationId xmlns:p14="http://schemas.microsoft.com/office/powerpoint/2010/main" val="4275301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722268"/>
          </a:xfrm>
        </p:spPr>
        <p:txBody>
          <a:bodyPr>
            <a:noAutofit/>
          </a:bodyPr>
          <a:lstStyle/>
          <a:p>
            <a:r>
              <a:rPr lang="pl-PL" sz="2400" b="1" dirty="0"/>
              <a:t>Lekcja o zdrowym żywieniu.</a:t>
            </a:r>
          </a:p>
          <a:p>
            <a:r>
              <a:rPr lang="pl-PL" sz="2400" b="1" dirty="0"/>
              <a:t>Klasy I – III</a:t>
            </a:r>
          </a:p>
          <a:p>
            <a:r>
              <a:rPr lang="pl-PL" sz="2400" b="1" dirty="0"/>
              <a:t>Kwiecień 2024</a:t>
            </a:r>
          </a:p>
        </p:txBody>
      </p:sp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id="{FEC60B19-EB8C-5E6C-5BC8-EB6B674BD3C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5" b="7505"/>
          <a:stretch>
            <a:fillRect/>
          </a:stretch>
        </p:blipFill>
        <p:spPr>
          <a:xfrm>
            <a:off x="3667125" y="1041400"/>
            <a:ext cx="7491413" cy="4775200"/>
          </a:xfrm>
        </p:spPr>
      </p:pic>
    </p:spTree>
    <p:extLst>
      <p:ext uri="{BB962C8B-B14F-4D97-AF65-F5344CB8AC3E}">
        <p14:creationId xmlns:p14="http://schemas.microsoft.com/office/powerpoint/2010/main" val="2842968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837678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rgbClr val="0070C0"/>
                </a:solidFill>
              </a:rPr>
              <a:t>Lekcja o zdrowym żywieniu.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Klasy IV – VIII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Kwiecień 2024</a:t>
            </a:r>
          </a:p>
        </p:txBody>
      </p:sp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2ACAA594-6F5F-9949-16A2-FF957159120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9" r="13819"/>
          <a:stretch>
            <a:fillRect/>
          </a:stretch>
        </p:blipFill>
        <p:spPr>
          <a:xfrm>
            <a:off x="3667125" y="1041400"/>
            <a:ext cx="7491413" cy="4775200"/>
          </a:xfrm>
        </p:spPr>
      </p:pic>
    </p:spTree>
    <p:extLst>
      <p:ext uri="{BB962C8B-B14F-4D97-AF65-F5344CB8AC3E}">
        <p14:creationId xmlns:p14="http://schemas.microsoft.com/office/powerpoint/2010/main" val="2053374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837678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rgbClr val="0070C0"/>
                </a:solidFill>
              </a:rPr>
              <a:t>Lekcja o zdrowym żywieniu.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Klasy IV – VIII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Kwiecień 2024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BEFB2A9B-6AE1-28C6-C0CF-6D15B4BD020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9" r="13819"/>
          <a:stretch>
            <a:fillRect/>
          </a:stretch>
        </p:blipFill>
        <p:spPr>
          <a:xfrm>
            <a:off x="3667125" y="1041400"/>
            <a:ext cx="7491413" cy="4775200"/>
          </a:xfrm>
        </p:spPr>
      </p:pic>
    </p:spTree>
    <p:extLst>
      <p:ext uri="{BB962C8B-B14F-4D97-AF65-F5344CB8AC3E}">
        <p14:creationId xmlns:p14="http://schemas.microsoft.com/office/powerpoint/2010/main" val="3187852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837678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rgbClr val="0070C0"/>
                </a:solidFill>
              </a:rPr>
              <a:t>Lekcja o zdrowym żywieniu.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Klasy IV – VIII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Kwiecień 2024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8EB67B49-6BC2-1A7D-083A-7F8CBEC87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9" r="13819"/>
          <a:stretch>
            <a:fillRect/>
          </a:stretch>
        </p:blipFill>
        <p:spPr>
          <a:xfrm>
            <a:off x="3667125" y="1041400"/>
            <a:ext cx="7491413" cy="4775200"/>
          </a:xfrm>
        </p:spPr>
      </p:pic>
    </p:spTree>
    <p:extLst>
      <p:ext uri="{BB962C8B-B14F-4D97-AF65-F5344CB8AC3E}">
        <p14:creationId xmlns:p14="http://schemas.microsoft.com/office/powerpoint/2010/main" val="17695091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837678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rgbClr val="0070C0"/>
                </a:solidFill>
              </a:rPr>
              <a:t>Lekcja o zdrowym żywieniu.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Klasy IV – VIII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Kwiecień 2024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D1E2CF89-0A2A-8E3D-3BCE-0FDCA41F53F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9" r="13819"/>
          <a:stretch>
            <a:fillRect/>
          </a:stretch>
        </p:blipFill>
        <p:spPr>
          <a:xfrm>
            <a:off x="3667125" y="1041400"/>
            <a:ext cx="7491413" cy="4775200"/>
          </a:xfrm>
        </p:spPr>
      </p:pic>
    </p:spTree>
    <p:extLst>
      <p:ext uri="{BB962C8B-B14F-4D97-AF65-F5344CB8AC3E}">
        <p14:creationId xmlns:p14="http://schemas.microsoft.com/office/powerpoint/2010/main" val="3163960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837678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rgbClr val="0070C0"/>
                </a:solidFill>
              </a:rPr>
              <a:t>Lekcja o zdrowym żywieniu.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Klasy IV – VIII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Kwiecień 2024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3070D400-8F02-EA65-410A-84E6F730D37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9" r="13819"/>
          <a:stretch>
            <a:fillRect/>
          </a:stretch>
        </p:blipFill>
        <p:spPr>
          <a:xfrm>
            <a:off x="3667125" y="1041400"/>
            <a:ext cx="7491413" cy="4775200"/>
          </a:xfrm>
        </p:spPr>
      </p:pic>
    </p:spTree>
    <p:extLst>
      <p:ext uri="{BB962C8B-B14F-4D97-AF65-F5344CB8AC3E}">
        <p14:creationId xmlns:p14="http://schemas.microsoft.com/office/powerpoint/2010/main" val="1081664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837678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rgbClr val="0070C0"/>
                </a:solidFill>
              </a:rPr>
              <a:t>Lekcja o zdrowym żywieniu.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Klasy IV – VIII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Kwiecień 2024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DDE88588-DAE9-618E-B2F5-F2A917C6DE5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9" r="13819"/>
          <a:stretch>
            <a:fillRect/>
          </a:stretch>
        </p:blipFill>
        <p:spPr>
          <a:xfrm>
            <a:off x="3667125" y="1041400"/>
            <a:ext cx="7491413" cy="4775200"/>
          </a:xfrm>
        </p:spPr>
      </p:pic>
    </p:spTree>
    <p:extLst>
      <p:ext uri="{BB962C8B-B14F-4D97-AF65-F5344CB8AC3E}">
        <p14:creationId xmlns:p14="http://schemas.microsoft.com/office/powerpoint/2010/main" val="1789095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722268"/>
          </a:xfrm>
        </p:spPr>
        <p:txBody>
          <a:bodyPr>
            <a:noAutofit/>
          </a:bodyPr>
          <a:lstStyle/>
          <a:p>
            <a:r>
              <a:rPr lang="pl-PL" sz="2400" b="1" dirty="0"/>
              <a:t>Lekcja o zdrowym żywieniu.</a:t>
            </a:r>
          </a:p>
          <a:p>
            <a:r>
              <a:rPr lang="pl-PL" sz="2400" b="1" dirty="0"/>
              <a:t>Klasy I – III</a:t>
            </a:r>
          </a:p>
          <a:p>
            <a:r>
              <a:rPr lang="pl-PL" sz="2400" b="1" dirty="0"/>
              <a:t>Kwiecień 2024</a:t>
            </a:r>
          </a:p>
        </p:txBody>
      </p:sp>
      <p:pic>
        <p:nvPicPr>
          <p:cNvPr id="22" name="Symbol zastępczy obrazu 21">
            <a:extLst>
              <a:ext uri="{FF2B5EF4-FFF2-40B4-BE49-F238E27FC236}">
                <a16:creationId xmlns:a16="http://schemas.microsoft.com/office/drawing/2014/main" id="{07A4E03C-B120-4A79-12FE-9F85681A397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5" b="15865"/>
          <a:stretch>
            <a:fillRect/>
          </a:stretch>
        </p:blipFill>
        <p:spPr>
          <a:xfrm>
            <a:off x="4164013" y="1041400"/>
            <a:ext cx="6994525" cy="4775200"/>
          </a:xfrm>
        </p:spPr>
      </p:pic>
    </p:spTree>
    <p:extLst>
      <p:ext uri="{BB962C8B-B14F-4D97-AF65-F5344CB8AC3E}">
        <p14:creationId xmlns:p14="http://schemas.microsoft.com/office/powerpoint/2010/main" val="2382835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837678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rgbClr val="0070C0"/>
                </a:solidFill>
              </a:rPr>
              <a:t>Lekcja o zdrowym żywieniu.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Klasy IV – VIII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Kwiecień 2024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9DBF075F-097A-6841-F914-C4D235A370A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7" b="26097"/>
          <a:stretch>
            <a:fillRect/>
          </a:stretch>
        </p:blipFill>
        <p:spPr>
          <a:xfrm>
            <a:off x="3667125" y="1041400"/>
            <a:ext cx="7491413" cy="4775200"/>
          </a:xfrm>
        </p:spPr>
      </p:pic>
    </p:spTree>
    <p:extLst>
      <p:ext uri="{BB962C8B-B14F-4D97-AF65-F5344CB8AC3E}">
        <p14:creationId xmlns:p14="http://schemas.microsoft.com/office/powerpoint/2010/main" val="3831713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837678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rgbClr val="0070C0"/>
                </a:solidFill>
              </a:rPr>
              <a:t>Lekcja o zdrowym żywieniu.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Klasy IV – VIII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Kwiecień 2024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78417C11-62B0-3B84-7EAE-8D7153298D4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5" b="7505"/>
          <a:stretch>
            <a:fillRect/>
          </a:stretch>
        </p:blipFill>
        <p:spPr>
          <a:xfrm>
            <a:off x="3667125" y="1041400"/>
            <a:ext cx="7491413" cy="4775200"/>
          </a:xfrm>
        </p:spPr>
      </p:pic>
    </p:spTree>
    <p:extLst>
      <p:ext uri="{BB962C8B-B14F-4D97-AF65-F5344CB8AC3E}">
        <p14:creationId xmlns:p14="http://schemas.microsoft.com/office/powerpoint/2010/main" val="5979310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837678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rgbClr val="0070C0"/>
                </a:solidFill>
              </a:rPr>
              <a:t>Lekcja o zdrowym żywieniu.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Klasy IV – VIII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Kwiecień 2024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CAA12886-8F6F-28B0-60F5-04069490E83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7" b="26097"/>
          <a:stretch>
            <a:fillRect/>
          </a:stretch>
        </p:blipFill>
        <p:spPr>
          <a:xfrm>
            <a:off x="3667125" y="1041400"/>
            <a:ext cx="7491413" cy="4775200"/>
          </a:xfrm>
        </p:spPr>
      </p:pic>
    </p:spTree>
    <p:extLst>
      <p:ext uri="{BB962C8B-B14F-4D97-AF65-F5344CB8AC3E}">
        <p14:creationId xmlns:p14="http://schemas.microsoft.com/office/powerpoint/2010/main" val="231297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837678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rgbClr val="0070C0"/>
                </a:solidFill>
              </a:rPr>
              <a:t>Lekcja o zdrowym żywieniu.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Klasy IV – VIII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Kwiecień 2024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C5360120-2B42-DABB-56BD-7E1D53A76E1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5" b="7505"/>
          <a:stretch>
            <a:fillRect/>
          </a:stretch>
        </p:blipFill>
        <p:spPr>
          <a:xfrm>
            <a:off x="3667125" y="1041400"/>
            <a:ext cx="7491413" cy="4775200"/>
          </a:xfrm>
        </p:spPr>
      </p:pic>
    </p:spTree>
    <p:extLst>
      <p:ext uri="{BB962C8B-B14F-4D97-AF65-F5344CB8AC3E}">
        <p14:creationId xmlns:p14="http://schemas.microsoft.com/office/powerpoint/2010/main" val="3389169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837678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rgbClr val="0070C0"/>
                </a:solidFill>
              </a:rPr>
              <a:t>Lekcja o zdrowym żywieniu.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Klasy IV – VIII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Kwiecień 2024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180473F4-3174-0854-44C3-0DE9F34BD74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7" b="26097"/>
          <a:stretch>
            <a:fillRect/>
          </a:stretch>
        </p:blipFill>
        <p:spPr>
          <a:xfrm>
            <a:off x="3667125" y="1041400"/>
            <a:ext cx="7491413" cy="4775200"/>
          </a:xfrm>
        </p:spPr>
      </p:pic>
    </p:spTree>
    <p:extLst>
      <p:ext uri="{BB962C8B-B14F-4D97-AF65-F5344CB8AC3E}">
        <p14:creationId xmlns:p14="http://schemas.microsoft.com/office/powerpoint/2010/main" val="34296110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837678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rgbClr val="0070C0"/>
                </a:solidFill>
              </a:rPr>
              <a:t>Lekcja o zdrowym żywieniu.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Klasy IV – VIII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Kwiecień 2024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8E6E54D6-60EC-10E6-469B-900FB00245B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5" b="7505"/>
          <a:stretch>
            <a:fillRect/>
          </a:stretch>
        </p:blipFill>
        <p:spPr>
          <a:xfrm>
            <a:off x="3667125" y="1041400"/>
            <a:ext cx="7491413" cy="4775200"/>
          </a:xfrm>
        </p:spPr>
      </p:pic>
    </p:spTree>
    <p:extLst>
      <p:ext uri="{BB962C8B-B14F-4D97-AF65-F5344CB8AC3E}">
        <p14:creationId xmlns:p14="http://schemas.microsoft.com/office/powerpoint/2010/main" val="3117781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837678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rgbClr val="0070C0"/>
                </a:solidFill>
              </a:rPr>
              <a:t>Lekcja o zdrowym żywieniu.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Klasy IV – VIII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Kwiecień 2024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5A939157-723B-CBB6-57AF-C22000E36C1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5" b="7505"/>
          <a:stretch>
            <a:fillRect/>
          </a:stretch>
        </p:blipFill>
        <p:spPr>
          <a:xfrm>
            <a:off x="3667125" y="1041400"/>
            <a:ext cx="7491413" cy="4775200"/>
          </a:xfrm>
        </p:spPr>
      </p:pic>
    </p:spTree>
    <p:extLst>
      <p:ext uri="{BB962C8B-B14F-4D97-AF65-F5344CB8AC3E}">
        <p14:creationId xmlns:p14="http://schemas.microsoft.com/office/powerpoint/2010/main" val="3464678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837678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rgbClr val="0070C0"/>
                </a:solidFill>
              </a:rPr>
              <a:t>Lekcja o zdrowym żywieniu.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Klasy IV – VIII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Kwiecień 2024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9E5B190E-2DC4-5AF0-CA3A-DC0EA9F7FE0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5" b="7505"/>
          <a:stretch>
            <a:fillRect/>
          </a:stretch>
        </p:blipFill>
        <p:spPr>
          <a:xfrm>
            <a:off x="3667125" y="1041400"/>
            <a:ext cx="7491413" cy="4775200"/>
          </a:xfrm>
        </p:spPr>
      </p:pic>
    </p:spTree>
    <p:extLst>
      <p:ext uri="{BB962C8B-B14F-4D97-AF65-F5344CB8AC3E}">
        <p14:creationId xmlns:p14="http://schemas.microsoft.com/office/powerpoint/2010/main" val="3770859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837678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rgbClr val="0070C0"/>
                </a:solidFill>
              </a:rPr>
              <a:t>Lekcja o zdrowym żywieniu.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Klasy IV – VIII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Kwiecień 2024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BC58EB35-8647-AE04-84B8-574E35E2360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5" b="7505"/>
          <a:stretch>
            <a:fillRect/>
          </a:stretch>
        </p:blipFill>
        <p:spPr>
          <a:xfrm>
            <a:off x="3667125" y="1041400"/>
            <a:ext cx="7491413" cy="4775200"/>
          </a:xfrm>
        </p:spPr>
      </p:pic>
    </p:spTree>
    <p:extLst>
      <p:ext uri="{BB962C8B-B14F-4D97-AF65-F5344CB8AC3E}">
        <p14:creationId xmlns:p14="http://schemas.microsoft.com/office/powerpoint/2010/main" val="3538428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837678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rgbClr val="0070C0"/>
                </a:solidFill>
              </a:rPr>
              <a:t>Lekcja o zdrowym żywieniu.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Klasy IV – VIII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Kwiecień 2024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FCC0ABCF-F977-26C0-86D2-5F48B43121A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5" b="7505"/>
          <a:stretch>
            <a:fillRect/>
          </a:stretch>
        </p:blipFill>
        <p:spPr>
          <a:xfrm>
            <a:off x="3667125" y="1041400"/>
            <a:ext cx="7491413" cy="4775200"/>
          </a:xfrm>
        </p:spPr>
      </p:pic>
    </p:spTree>
    <p:extLst>
      <p:ext uri="{BB962C8B-B14F-4D97-AF65-F5344CB8AC3E}">
        <p14:creationId xmlns:p14="http://schemas.microsoft.com/office/powerpoint/2010/main" val="927155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722268"/>
          </a:xfrm>
        </p:spPr>
        <p:txBody>
          <a:bodyPr>
            <a:noAutofit/>
          </a:bodyPr>
          <a:lstStyle/>
          <a:p>
            <a:r>
              <a:rPr lang="pl-PL" sz="2400" b="1" dirty="0"/>
              <a:t>Lekcja o zdrowym żywieniu.</a:t>
            </a:r>
          </a:p>
          <a:p>
            <a:r>
              <a:rPr lang="pl-PL" sz="2400" b="1" dirty="0"/>
              <a:t>Klasy I – III</a:t>
            </a:r>
          </a:p>
          <a:p>
            <a:r>
              <a:rPr lang="pl-PL" sz="2400" b="1" dirty="0"/>
              <a:t>Kwiecień 2024</a:t>
            </a:r>
          </a:p>
        </p:txBody>
      </p:sp>
      <p:pic>
        <p:nvPicPr>
          <p:cNvPr id="20" name="Symbol zastępczy obrazu 19">
            <a:extLst>
              <a:ext uri="{FF2B5EF4-FFF2-40B4-BE49-F238E27FC236}">
                <a16:creationId xmlns:a16="http://schemas.microsoft.com/office/drawing/2014/main" id="{80BCBDF6-EA83-10A3-DA6D-F9BE2A7CE3D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39" b="17439"/>
          <a:stretch>
            <a:fillRect/>
          </a:stretch>
        </p:blipFill>
        <p:spPr>
          <a:xfrm>
            <a:off x="3825875" y="1041400"/>
            <a:ext cx="7332663" cy="4775200"/>
          </a:xfrm>
        </p:spPr>
      </p:pic>
    </p:spTree>
    <p:extLst>
      <p:ext uri="{BB962C8B-B14F-4D97-AF65-F5344CB8AC3E}">
        <p14:creationId xmlns:p14="http://schemas.microsoft.com/office/powerpoint/2010/main" val="2930623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837678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rgbClr val="0070C0"/>
                </a:solidFill>
              </a:rPr>
              <a:t>Lekcja o zdrowym żywieniu.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Klasy IV – VIII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Kwiecień 2024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38CF4629-9C9C-48FC-84AE-D11CA3FCE4C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5" b="7505"/>
          <a:stretch>
            <a:fillRect/>
          </a:stretch>
        </p:blipFill>
        <p:spPr>
          <a:xfrm>
            <a:off x="3667125" y="1041400"/>
            <a:ext cx="7491413" cy="4775200"/>
          </a:xfrm>
        </p:spPr>
      </p:pic>
    </p:spTree>
    <p:extLst>
      <p:ext uri="{BB962C8B-B14F-4D97-AF65-F5344CB8AC3E}">
        <p14:creationId xmlns:p14="http://schemas.microsoft.com/office/powerpoint/2010/main" val="4074928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837678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rgbClr val="0070C0"/>
                </a:solidFill>
              </a:rPr>
              <a:t>Lekcja o zdrowym żywieniu.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Klasy IV – VIII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Kwiecień 2024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331F1D73-6574-2CF0-2FEB-267FF0A8864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5" b="7505"/>
          <a:stretch>
            <a:fillRect/>
          </a:stretch>
        </p:blipFill>
        <p:spPr>
          <a:xfrm>
            <a:off x="3667125" y="1041400"/>
            <a:ext cx="7491413" cy="4775200"/>
          </a:xfrm>
        </p:spPr>
      </p:pic>
    </p:spTree>
    <p:extLst>
      <p:ext uri="{BB962C8B-B14F-4D97-AF65-F5344CB8AC3E}">
        <p14:creationId xmlns:p14="http://schemas.microsoft.com/office/powerpoint/2010/main" val="38052426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837678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rgbClr val="0070C0"/>
                </a:solidFill>
              </a:rPr>
              <a:t>Lekcja o zdrowym żywieniu.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Klasy IV – VIII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Kwiecień 2024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215BAA0A-4396-6B8F-1BF0-5481D0C1493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7" b="26097"/>
          <a:stretch>
            <a:fillRect/>
          </a:stretch>
        </p:blipFill>
        <p:spPr>
          <a:xfrm>
            <a:off x="3667125" y="1041400"/>
            <a:ext cx="7491413" cy="4775200"/>
          </a:xfrm>
        </p:spPr>
      </p:pic>
    </p:spTree>
    <p:extLst>
      <p:ext uri="{BB962C8B-B14F-4D97-AF65-F5344CB8AC3E}">
        <p14:creationId xmlns:p14="http://schemas.microsoft.com/office/powerpoint/2010/main" val="4016560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837678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rgbClr val="0070C0"/>
                </a:solidFill>
              </a:rPr>
              <a:t>Lekcja o zdrowym żywieniu.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Klasy IV – VIII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Kwiecień 2024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7BBE5703-1EE2-1671-1478-9D27D88B212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5" b="7505"/>
          <a:stretch>
            <a:fillRect/>
          </a:stretch>
        </p:blipFill>
        <p:spPr>
          <a:xfrm>
            <a:off x="3667125" y="1041400"/>
            <a:ext cx="7491413" cy="4775200"/>
          </a:xfrm>
        </p:spPr>
      </p:pic>
    </p:spTree>
    <p:extLst>
      <p:ext uri="{BB962C8B-B14F-4D97-AF65-F5344CB8AC3E}">
        <p14:creationId xmlns:p14="http://schemas.microsoft.com/office/powerpoint/2010/main" val="304566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837678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rgbClr val="0070C0"/>
                </a:solidFill>
              </a:rPr>
              <a:t>Lekcja o zdrowym żywieniu.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Klasy IV – VIII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Kwiecień 2024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3BF092AE-FBFC-3BFD-54E0-A64452080B6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5" b="7505"/>
          <a:stretch>
            <a:fillRect/>
          </a:stretch>
        </p:blipFill>
        <p:spPr>
          <a:xfrm>
            <a:off x="3667125" y="1041400"/>
            <a:ext cx="7491413" cy="4775200"/>
          </a:xfrm>
        </p:spPr>
      </p:pic>
    </p:spTree>
    <p:extLst>
      <p:ext uri="{BB962C8B-B14F-4D97-AF65-F5344CB8AC3E}">
        <p14:creationId xmlns:p14="http://schemas.microsoft.com/office/powerpoint/2010/main" val="1013328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837678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rgbClr val="0070C0"/>
                </a:solidFill>
              </a:rPr>
              <a:t>Lekcja o zdrowym żywieniu.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Klasy IV – VIII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Kwiecień 2024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F4AAA48B-010D-6C09-D92F-6150F8EE810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5" b="7505"/>
          <a:stretch>
            <a:fillRect/>
          </a:stretch>
        </p:blipFill>
        <p:spPr>
          <a:xfrm>
            <a:off x="3667125" y="1041400"/>
            <a:ext cx="7491413" cy="4775200"/>
          </a:xfrm>
        </p:spPr>
      </p:pic>
    </p:spTree>
    <p:extLst>
      <p:ext uri="{BB962C8B-B14F-4D97-AF65-F5344CB8AC3E}">
        <p14:creationId xmlns:p14="http://schemas.microsoft.com/office/powerpoint/2010/main" val="3175490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837678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rgbClr val="0070C0"/>
                </a:solidFill>
              </a:rPr>
              <a:t>Lekcja o zdrowym żywieniu.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Klasy IV – VIII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Kwiecień 2024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9A74FA13-E05D-31CC-EA4C-D1F77F27578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5" b="7505"/>
          <a:stretch>
            <a:fillRect/>
          </a:stretch>
        </p:blipFill>
        <p:spPr>
          <a:xfrm>
            <a:off x="3667125" y="1041400"/>
            <a:ext cx="7491413" cy="4775200"/>
          </a:xfrm>
        </p:spPr>
      </p:pic>
    </p:spTree>
    <p:extLst>
      <p:ext uri="{BB962C8B-B14F-4D97-AF65-F5344CB8AC3E}">
        <p14:creationId xmlns:p14="http://schemas.microsoft.com/office/powerpoint/2010/main" val="2606006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837678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rgbClr val="0070C0"/>
                </a:solidFill>
              </a:rPr>
              <a:t>Lekcja o zdrowym żywieniu.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Klasy IV – VIII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Kwiecień 2024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4D5A7D64-CE4D-B9DA-BDAA-4B9433D445B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7" b="26097"/>
          <a:stretch>
            <a:fillRect/>
          </a:stretch>
        </p:blipFill>
        <p:spPr>
          <a:xfrm>
            <a:off x="3667125" y="1041400"/>
            <a:ext cx="7491413" cy="4775200"/>
          </a:xfrm>
        </p:spPr>
      </p:pic>
    </p:spTree>
    <p:extLst>
      <p:ext uri="{BB962C8B-B14F-4D97-AF65-F5344CB8AC3E}">
        <p14:creationId xmlns:p14="http://schemas.microsoft.com/office/powerpoint/2010/main" val="3293989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837678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rgbClr val="0070C0"/>
                </a:solidFill>
              </a:rPr>
              <a:t>Lekcja o zdrowym żywieniu.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Klasy IV – VIII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Kwiecień 2024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A3197ED3-B680-D65C-53F3-B3C646AF612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5" b="7505"/>
          <a:stretch>
            <a:fillRect/>
          </a:stretch>
        </p:blipFill>
        <p:spPr>
          <a:xfrm>
            <a:off x="3667125" y="1041400"/>
            <a:ext cx="7491413" cy="4775200"/>
          </a:xfrm>
        </p:spPr>
      </p:pic>
    </p:spTree>
    <p:extLst>
      <p:ext uri="{BB962C8B-B14F-4D97-AF65-F5344CB8AC3E}">
        <p14:creationId xmlns:p14="http://schemas.microsoft.com/office/powerpoint/2010/main" val="1171744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837678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rgbClr val="0070C0"/>
                </a:solidFill>
              </a:rPr>
              <a:t>Lekcja o zdrowym żywieniu.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Klasy IV – VIII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Kwiecień 2024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2537F565-C98E-69FF-B808-2462751707A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7" b="7477"/>
          <a:stretch>
            <a:fillRect/>
          </a:stretch>
        </p:blipFill>
        <p:spPr>
          <a:xfrm>
            <a:off x="3667125" y="1041400"/>
            <a:ext cx="7491413" cy="4775200"/>
          </a:xfrm>
        </p:spPr>
      </p:pic>
    </p:spTree>
    <p:extLst>
      <p:ext uri="{BB962C8B-B14F-4D97-AF65-F5344CB8AC3E}">
        <p14:creationId xmlns:p14="http://schemas.microsoft.com/office/powerpoint/2010/main" val="3561898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722268"/>
          </a:xfrm>
        </p:spPr>
        <p:txBody>
          <a:bodyPr>
            <a:noAutofit/>
          </a:bodyPr>
          <a:lstStyle/>
          <a:p>
            <a:r>
              <a:rPr lang="pl-PL" sz="2400" b="1" dirty="0"/>
              <a:t>Lekcja o zdrowym żywieniu.</a:t>
            </a:r>
          </a:p>
          <a:p>
            <a:r>
              <a:rPr lang="pl-PL" sz="2400" b="1" dirty="0"/>
              <a:t>Klasy I – III</a:t>
            </a:r>
          </a:p>
          <a:p>
            <a:r>
              <a:rPr lang="pl-PL" sz="2400" b="1" dirty="0"/>
              <a:t>Kwiecień 2024</a:t>
            </a:r>
          </a:p>
        </p:txBody>
      </p:sp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id="{A921C6BC-1FE1-7E8B-9B39-508E8BA1F2E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39" b="17439"/>
          <a:stretch>
            <a:fillRect/>
          </a:stretch>
        </p:blipFill>
        <p:spPr>
          <a:xfrm>
            <a:off x="3825875" y="1041400"/>
            <a:ext cx="7332663" cy="4775200"/>
          </a:xfrm>
        </p:spPr>
      </p:pic>
    </p:spTree>
    <p:extLst>
      <p:ext uri="{BB962C8B-B14F-4D97-AF65-F5344CB8AC3E}">
        <p14:creationId xmlns:p14="http://schemas.microsoft.com/office/powerpoint/2010/main" val="1253012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837678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rgbClr val="0070C0"/>
                </a:solidFill>
              </a:rPr>
              <a:t>Lekcja o zdrowym żywieniu.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Klasy IV – VIII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Kwiecień 2024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197CFEA8-59CF-98FF-A106-BAC154B0E09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9" b="25989"/>
          <a:stretch>
            <a:fillRect/>
          </a:stretch>
        </p:blipFill>
        <p:spPr>
          <a:xfrm>
            <a:off x="3667125" y="1041400"/>
            <a:ext cx="7491413" cy="4775200"/>
          </a:xfrm>
        </p:spPr>
      </p:pic>
    </p:spTree>
    <p:extLst>
      <p:ext uri="{BB962C8B-B14F-4D97-AF65-F5344CB8AC3E}">
        <p14:creationId xmlns:p14="http://schemas.microsoft.com/office/powerpoint/2010/main" val="33225889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837678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rgbClr val="0070C0"/>
                </a:solidFill>
              </a:rPr>
              <a:t>Lekcja o zdrowym żywieniu.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Klasy IV – VIII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Kwiecień 2024</a:t>
            </a:r>
          </a:p>
        </p:txBody>
      </p:sp>
      <p:pic>
        <p:nvPicPr>
          <p:cNvPr id="10" name="Symbol zastępczy obrazu 9">
            <a:extLst>
              <a:ext uri="{FF2B5EF4-FFF2-40B4-BE49-F238E27FC236}">
                <a16:creationId xmlns:a16="http://schemas.microsoft.com/office/drawing/2014/main" id="{31CB5121-667C-5F1E-484D-388023FE9DD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85" b="25485"/>
          <a:stretch>
            <a:fillRect/>
          </a:stretch>
        </p:blipFill>
        <p:spPr>
          <a:xfrm>
            <a:off x="3825875" y="1041400"/>
            <a:ext cx="7332663" cy="4775200"/>
          </a:xfrm>
        </p:spPr>
      </p:pic>
    </p:spTree>
    <p:extLst>
      <p:ext uri="{BB962C8B-B14F-4D97-AF65-F5344CB8AC3E}">
        <p14:creationId xmlns:p14="http://schemas.microsoft.com/office/powerpoint/2010/main" val="47287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837678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rgbClr val="0070C0"/>
                </a:solidFill>
              </a:rPr>
              <a:t>Lekcja o zdrowym żywieniu.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Klasy IV – VIII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Kwiecień 2024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5E5C92B3-26B3-A93D-8F3D-099DF77BCC4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00" b="26000"/>
          <a:stretch>
            <a:fillRect/>
          </a:stretch>
        </p:blipFill>
        <p:spPr>
          <a:xfrm>
            <a:off x="3667125" y="1041400"/>
            <a:ext cx="7491413" cy="4775200"/>
          </a:xfrm>
        </p:spPr>
      </p:pic>
    </p:spTree>
    <p:extLst>
      <p:ext uri="{BB962C8B-B14F-4D97-AF65-F5344CB8AC3E}">
        <p14:creationId xmlns:p14="http://schemas.microsoft.com/office/powerpoint/2010/main" val="2183008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837678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rgbClr val="0070C0"/>
                </a:solidFill>
              </a:rPr>
              <a:t>Lekcja o zdrowym żywieniu.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Klasy IV – VIII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Kwiecień 2024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3B712161-52B9-6A72-B8DB-AEAD4F5D36A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16" b="26016"/>
          <a:stretch>
            <a:fillRect/>
          </a:stretch>
        </p:blipFill>
        <p:spPr>
          <a:xfrm>
            <a:off x="3667125" y="1041400"/>
            <a:ext cx="7491413" cy="4775200"/>
          </a:xfrm>
        </p:spPr>
      </p:pic>
    </p:spTree>
    <p:extLst>
      <p:ext uri="{BB962C8B-B14F-4D97-AF65-F5344CB8AC3E}">
        <p14:creationId xmlns:p14="http://schemas.microsoft.com/office/powerpoint/2010/main" val="6730498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837678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rgbClr val="0070C0"/>
                </a:solidFill>
              </a:rPr>
              <a:t>Lekcja o zdrowym żywieniu.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Klasy IV – VIII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Kwiecień 2024</a:t>
            </a:r>
          </a:p>
        </p:txBody>
      </p:sp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id="{032FEDD1-CBBB-27E7-F300-34EDE5B16C6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10" b="25310"/>
          <a:stretch>
            <a:fillRect/>
          </a:stretch>
        </p:blipFill>
        <p:spPr>
          <a:xfrm>
            <a:off x="3843338" y="1041400"/>
            <a:ext cx="7278687" cy="4775200"/>
          </a:xfrm>
        </p:spPr>
      </p:pic>
    </p:spTree>
    <p:extLst>
      <p:ext uri="{BB962C8B-B14F-4D97-AF65-F5344CB8AC3E}">
        <p14:creationId xmlns:p14="http://schemas.microsoft.com/office/powerpoint/2010/main" val="4161244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837678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rgbClr val="0070C0"/>
                </a:solidFill>
              </a:rPr>
              <a:t>Lekcja o zdrowym żywieniu.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Klasy IV – VIII</a:t>
            </a:r>
          </a:p>
          <a:p>
            <a:r>
              <a:rPr lang="pl-PL" sz="2400" b="1" dirty="0">
                <a:solidFill>
                  <a:srgbClr val="0070C0"/>
                </a:solidFill>
              </a:rPr>
              <a:t>Kwiecień 2024</a:t>
            </a:r>
          </a:p>
        </p:txBody>
      </p:sp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id="{4CC7635E-CF46-59F3-4EDB-3FA807D9553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73" b="26173"/>
          <a:stretch>
            <a:fillRect/>
          </a:stretch>
        </p:blipFill>
        <p:spPr>
          <a:xfrm>
            <a:off x="3808413" y="1041400"/>
            <a:ext cx="7543800" cy="4775200"/>
          </a:xfrm>
        </p:spPr>
      </p:pic>
    </p:spTree>
    <p:extLst>
      <p:ext uri="{BB962C8B-B14F-4D97-AF65-F5344CB8AC3E}">
        <p14:creationId xmlns:p14="http://schemas.microsoft.com/office/powerpoint/2010/main" val="2819356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265133D9-5C1F-1C69-EBA8-4F894E4DD60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4" b="18014"/>
          <a:stretch>
            <a:fillRect/>
          </a:stretch>
        </p:blipFill>
        <p:spPr>
          <a:xfrm>
            <a:off x="3736975" y="987425"/>
            <a:ext cx="7618413" cy="4873625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722268"/>
          </a:xfrm>
        </p:spPr>
        <p:txBody>
          <a:bodyPr>
            <a:noAutofit/>
          </a:bodyPr>
          <a:lstStyle/>
          <a:p>
            <a:r>
              <a:rPr lang="pl-PL" sz="2400" b="1" dirty="0"/>
              <a:t>Lekcja o zdrowym żywieniu.</a:t>
            </a:r>
          </a:p>
          <a:p>
            <a:r>
              <a:rPr lang="pl-PL" sz="2400" b="1" dirty="0"/>
              <a:t>Klasy I – III</a:t>
            </a:r>
          </a:p>
          <a:p>
            <a:r>
              <a:rPr lang="pl-PL" sz="2400" b="1" dirty="0"/>
              <a:t>Kwiecień 2024</a:t>
            </a:r>
          </a:p>
        </p:txBody>
      </p:sp>
    </p:spTree>
    <p:extLst>
      <p:ext uri="{BB962C8B-B14F-4D97-AF65-F5344CB8AC3E}">
        <p14:creationId xmlns:p14="http://schemas.microsoft.com/office/powerpoint/2010/main" val="3274584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722268"/>
          </a:xfrm>
        </p:spPr>
        <p:txBody>
          <a:bodyPr>
            <a:noAutofit/>
          </a:bodyPr>
          <a:lstStyle/>
          <a:p>
            <a:r>
              <a:rPr lang="pl-PL" sz="2400" b="1" dirty="0"/>
              <a:t>Lekcja o zdrowym żywieniu.</a:t>
            </a:r>
          </a:p>
          <a:p>
            <a:r>
              <a:rPr lang="pl-PL" sz="2400" b="1" dirty="0"/>
              <a:t>Klasy I – III</a:t>
            </a:r>
          </a:p>
          <a:p>
            <a:r>
              <a:rPr lang="pl-PL" sz="2400" b="1" dirty="0"/>
              <a:t>Kwiecień 2024</a:t>
            </a:r>
          </a:p>
        </p:txBody>
      </p:sp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id="{393A88EF-0AA1-5471-1DD2-7EC42C8A129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4" b="17474"/>
          <a:stretch>
            <a:fillRect/>
          </a:stretch>
        </p:blipFill>
        <p:spPr>
          <a:xfrm>
            <a:off x="3817938" y="1041400"/>
            <a:ext cx="7340600" cy="4775200"/>
          </a:xfrm>
        </p:spPr>
      </p:pic>
    </p:spTree>
    <p:extLst>
      <p:ext uri="{BB962C8B-B14F-4D97-AF65-F5344CB8AC3E}">
        <p14:creationId xmlns:p14="http://schemas.microsoft.com/office/powerpoint/2010/main" val="817636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98D0-5561-4895-2D92-E1385D18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91953"/>
            <a:ext cx="2826690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ZESPÓŁ </a:t>
            </a:r>
            <a:r>
              <a:rPr lang="pl-PL" sz="2800" b="1" dirty="0" smtClean="0"/>
              <a:t>SZKOLNO- PRZEDSZKOLNY </a:t>
            </a:r>
            <a:r>
              <a:rPr lang="pl-PL" sz="2800" b="1" dirty="0"/>
              <a:t>W KOŚCIELNIKU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A21019-607A-7AFD-398C-89A9691BB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58105"/>
            <a:ext cx="2826691" cy="1722268"/>
          </a:xfrm>
        </p:spPr>
        <p:txBody>
          <a:bodyPr>
            <a:noAutofit/>
          </a:bodyPr>
          <a:lstStyle/>
          <a:p>
            <a:r>
              <a:rPr lang="pl-PL" sz="2400" b="1" dirty="0"/>
              <a:t>Lekcja o zdrowym żywieniu.</a:t>
            </a:r>
          </a:p>
          <a:p>
            <a:r>
              <a:rPr lang="pl-PL" sz="2400" b="1" dirty="0"/>
              <a:t>Klasy I – III</a:t>
            </a:r>
          </a:p>
          <a:p>
            <a:r>
              <a:rPr lang="pl-PL" sz="2400" b="1" dirty="0"/>
              <a:t>Kwiecień 2024</a:t>
            </a:r>
          </a:p>
        </p:txBody>
      </p:sp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F2C5B225-FACB-C1AC-3803-0E1F3F33B5D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9" b="18129"/>
          <a:stretch>
            <a:fillRect/>
          </a:stretch>
        </p:blipFill>
        <p:spPr>
          <a:xfrm>
            <a:off x="3667125" y="1041400"/>
            <a:ext cx="7491413" cy="4775200"/>
          </a:xfrm>
        </p:spPr>
      </p:pic>
    </p:spTree>
    <p:extLst>
      <p:ext uri="{BB962C8B-B14F-4D97-AF65-F5344CB8AC3E}">
        <p14:creationId xmlns:p14="http://schemas.microsoft.com/office/powerpoint/2010/main" val="3869398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zny">
  <a:themeElements>
    <a:clrScheme name="Organiczny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zny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zny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98</TotalTime>
  <Words>1037</Words>
  <Application>Microsoft Office PowerPoint</Application>
  <PresentationFormat>Panoramiczny</PresentationFormat>
  <Paragraphs>259</Paragraphs>
  <Slides>65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65</vt:i4>
      </vt:variant>
    </vt:vector>
  </HeadingPairs>
  <TitlesOfParts>
    <vt:vector size="68" baseType="lpstr">
      <vt:lpstr>Arial</vt:lpstr>
      <vt:lpstr>Garamond</vt:lpstr>
      <vt:lpstr>Organiczny</vt:lpstr>
      <vt:lpstr>ZESPÓŁ  SZKOLNO -PRZEDSZKOLNY 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  <vt:lpstr>ZESPÓŁ SZKOLNO- PRZEDSZKOLNY W KOŚCIELNIKU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ZESÓŁ SZKOLNO PRZEDSZKOLNY W KOŚCIELNIKU</dc:title>
  <dc:creator>Krzysztof Sudomlak</dc:creator>
  <cp:lastModifiedBy>ADMIN</cp:lastModifiedBy>
  <cp:revision>5</cp:revision>
  <dcterms:created xsi:type="dcterms:W3CDTF">2024-04-12T15:08:17Z</dcterms:created>
  <dcterms:modified xsi:type="dcterms:W3CDTF">2024-04-14T15:52:53Z</dcterms:modified>
</cp:coreProperties>
</file>