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0" autoAdjust="0"/>
    <p:restoredTop sz="95120" autoAdjust="0"/>
  </p:normalViewPr>
  <p:slideViewPr>
    <p:cSldViewPr>
      <p:cViewPr>
        <p:scale>
          <a:sx n="80" d="100"/>
          <a:sy n="80" d="100"/>
        </p:scale>
        <p:origin x="852" y="-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uhlý trojuholní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sk-SK"/>
              <a:t>Kliknite sem a upravte štýl predlohy podnadpisov.</a:t>
            </a:r>
            <a:endParaRPr kumimoji="0" lang="en-US"/>
          </a:p>
        </p:txBody>
      </p:sp>
      <p:grpSp>
        <p:nvGrpSpPr>
          <p:cNvPr id="2" name="Skupin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Voľná forma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Voľná forma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Voľná forma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Rovná spojnica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F3A278D-ACDD-4A1D-8550-4F30743DDF3D}" type="datetimeFigureOut">
              <a:rPr lang="sk-SK" smtClean="0"/>
              <a:pPr/>
              <a:t>19. 2. 2024</a:t>
            </a:fld>
            <a:endParaRPr lang="sk-SK"/>
          </a:p>
        </p:txBody>
      </p:sp>
      <p:sp>
        <p:nvSpPr>
          <p:cNvPr id="19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27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0FEF652-6C3D-4091-8FB5-04FF6CA26D0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A278D-ACDD-4A1D-8550-4F30743DDF3D}" type="datetimeFigureOut">
              <a:rPr lang="sk-SK" smtClean="0"/>
              <a:pPr/>
              <a:t>19. 2. 2024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EF652-6C3D-4091-8FB5-04FF6CA26D0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A278D-ACDD-4A1D-8550-4F30743DDF3D}" type="datetimeFigureOut">
              <a:rPr lang="sk-SK" smtClean="0"/>
              <a:pPr/>
              <a:t>19. 2. 2024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EF652-6C3D-4091-8FB5-04FF6CA26D0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A278D-ACDD-4A1D-8550-4F30743DDF3D}" type="datetimeFigureOut">
              <a:rPr lang="sk-SK" smtClean="0"/>
              <a:pPr/>
              <a:t>19. 2. 2024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EF652-6C3D-4091-8FB5-04FF6CA26D07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sk-SK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A278D-ACDD-4A1D-8550-4F30743DDF3D}" type="datetimeFigureOut">
              <a:rPr lang="sk-SK" smtClean="0"/>
              <a:pPr/>
              <a:t>19. 2. 2024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EF652-6C3D-4091-8FB5-04FF6CA26D07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7" name="Výložk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Výložk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A278D-ACDD-4A1D-8550-4F30743DDF3D}" type="datetimeFigureOut">
              <a:rPr lang="sk-SK" smtClean="0"/>
              <a:pPr/>
              <a:t>19. 2. 2024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EF652-6C3D-4091-8FB5-04FF6CA26D07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A278D-ACDD-4A1D-8550-4F30743DDF3D}" type="datetimeFigureOut">
              <a:rPr lang="sk-SK" smtClean="0"/>
              <a:pPr/>
              <a:t>19. 2. 2024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EF652-6C3D-4091-8FB5-04FF6CA26D0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A278D-ACDD-4A1D-8550-4F30743DDF3D}" type="datetimeFigureOut">
              <a:rPr lang="sk-SK" smtClean="0"/>
              <a:pPr/>
              <a:t>19. 2. 2024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EF652-6C3D-4091-8FB5-04FF6CA26D07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A278D-ACDD-4A1D-8550-4F30743DDF3D}" type="datetimeFigureOut">
              <a:rPr lang="sk-SK" smtClean="0"/>
              <a:pPr/>
              <a:t>19. 2. 2024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EF652-6C3D-4091-8FB5-04FF6CA26D0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sk-SK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6F3A278D-ACDD-4A1D-8550-4F30743DDF3D}" type="datetimeFigureOut">
              <a:rPr lang="sk-SK" smtClean="0"/>
              <a:pPr/>
              <a:t>19. 2. 2024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EF652-6C3D-4091-8FB5-04FF6CA26D0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sk-SK"/>
              <a:t>Kliknite sem a upravte štýly predlohy textu.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sk-SK"/>
              <a:t>Ak chcete pridať obrázok, kliknite na ikonu</a:t>
            </a:r>
            <a:endParaRPr kumimoji="0" lang="en-US" dirty="0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F3A278D-ACDD-4A1D-8550-4F30743DDF3D}" type="datetimeFigureOut">
              <a:rPr lang="sk-SK" smtClean="0"/>
              <a:pPr/>
              <a:t>19. 2. 2024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0FEF652-6C3D-4091-8FB5-04FF6CA26D07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Voľná forma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Pravouhlý trojuholní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Rovná spojnica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Výložk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Výložk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oľná forma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Voľná forma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ravouhlý trojuholní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Rovná spojnica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nadpis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0" name="Zástupný symbol tex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/>
              <a:t>Kliknite sem a upravte štýly predlohy textu.</a:t>
            </a:r>
          </a:p>
          <a:p>
            <a:pPr lvl="1" eaLnBrk="1" latinLnBrk="0" hangingPunct="1"/>
            <a:r>
              <a:rPr kumimoji="0" lang="sk-SK"/>
              <a:t>Druhá úroveň</a:t>
            </a:r>
          </a:p>
          <a:p>
            <a:pPr lvl="2" eaLnBrk="1" latinLnBrk="0" hangingPunct="1"/>
            <a:r>
              <a:rPr kumimoji="0" lang="sk-SK"/>
              <a:t>Tretia úroveň</a:t>
            </a:r>
          </a:p>
          <a:p>
            <a:pPr lvl="3" eaLnBrk="1" latinLnBrk="0" hangingPunct="1"/>
            <a:r>
              <a:rPr kumimoji="0" lang="sk-SK"/>
              <a:t>Štvrtá úroveň</a:t>
            </a:r>
          </a:p>
          <a:p>
            <a:pPr lvl="4" eaLnBrk="1" latinLnBrk="0" hangingPunct="1"/>
            <a:r>
              <a:rPr kumimoji="0" lang="sk-SK"/>
              <a:t>Piata úroveň</a:t>
            </a:r>
            <a:endParaRPr kumimoji="0"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F3A278D-ACDD-4A1D-8550-4F30743DDF3D}" type="datetimeFigureOut">
              <a:rPr lang="sk-SK" smtClean="0"/>
              <a:pPr/>
              <a:t>19. 2. 2024</a:t>
            </a:fld>
            <a:endParaRPr lang="sk-SK"/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0FEF652-6C3D-4091-8FB5-04FF6CA26D07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sorea.sk/nizke-tatry/hotel-sorea-marmot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jasna.sk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wVueSu1QF0" TargetMode="External"/><Relationship Id="rId2" Type="http://schemas.openxmlformats.org/officeDocument/2006/relationships/hyperlink" Target="https://www.youtube.com/watch?feature=player_detailpage&amp;v=ewVueSu1QF0https:/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428605"/>
            <a:ext cx="7772400" cy="2143139"/>
          </a:xfrm>
        </p:spPr>
        <p:txBody>
          <a:bodyPr/>
          <a:lstStyle/>
          <a:p>
            <a:r>
              <a:rPr lang="sk-SK" dirty="0"/>
              <a:t>Lyžiarsky výcvik 2024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83668" y="3539081"/>
            <a:ext cx="5976664" cy="2913738"/>
          </a:xfrm>
        </p:spPr>
        <p:txBody>
          <a:bodyPr>
            <a:normAutofit lnSpcReduction="10000"/>
          </a:bodyPr>
          <a:lstStyle/>
          <a:p>
            <a:r>
              <a:rPr lang="sk-SK" sz="2800" b="1" dirty="0"/>
              <a:t>8</a:t>
            </a:r>
            <a:r>
              <a:rPr lang="sk-SK" sz="2800" dirty="0"/>
              <a:t>. ročník</a:t>
            </a:r>
          </a:p>
          <a:p>
            <a:endParaRPr lang="sk-SK" sz="2800" dirty="0"/>
          </a:p>
          <a:p>
            <a:endParaRPr lang="sk-SK" sz="2800" dirty="0"/>
          </a:p>
          <a:p>
            <a:endParaRPr lang="sk-SK" sz="2800" dirty="0"/>
          </a:p>
          <a:p>
            <a:endParaRPr lang="sk-SK" sz="2800" dirty="0"/>
          </a:p>
          <a:p>
            <a:pPr algn="ctr"/>
            <a:r>
              <a:rPr lang="sk-SK" sz="3200" b="1" dirty="0"/>
              <a:t>  11.3. – 15.3.2024</a:t>
            </a:r>
          </a:p>
        </p:txBody>
      </p:sp>
      <p:pic>
        <p:nvPicPr>
          <p:cNvPr id="1026" name="Picture 2" descr="C:\Users\Michal\Desktop\Lyžiar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stelsSmooth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178959" y="2708920"/>
            <a:ext cx="2786082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4525963"/>
          </a:xfrm>
        </p:spPr>
        <p:txBody>
          <a:bodyPr/>
          <a:lstStyle/>
          <a:p>
            <a:endParaRPr lang="sk-SK" dirty="0"/>
          </a:p>
          <a:p>
            <a:pPr marL="109728" indent="0">
              <a:buNone/>
            </a:pPr>
            <a:endParaRPr lang="sk-SK" dirty="0"/>
          </a:p>
          <a:p>
            <a:endParaRPr lang="sk-SK" dirty="0"/>
          </a:p>
          <a:p>
            <a:endParaRPr lang="sk-SK" dirty="0"/>
          </a:p>
          <a:p>
            <a:pPr lvl="0"/>
            <a:r>
              <a:rPr lang="sk-SK" sz="6600" dirty="0"/>
              <a:t> Príjemné balenie</a:t>
            </a:r>
          </a:p>
          <a:p>
            <a:pPr>
              <a:buNone/>
            </a:pPr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   </a:t>
            </a:r>
            <a:endParaRPr lang="sk-SK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Hotel Sorea Marmot, Jasná</a:t>
            </a:r>
          </a:p>
          <a:p>
            <a:r>
              <a:rPr lang="sk-SK" sz="1800" dirty="0">
                <a:hlinkClick r:id="rId2"/>
              </a:rPr>
              <a:t>http://</a:t>
            </a:r>
            <a:r>
              <a:rPr lang="sk-SK" sz="1800" dirty="0" err="1">
                <a:hlinkClick r:id="rId2"/>
              </a:rPr>
              <a:t>www.sorea.sk</a:t>
            </a:r>
            <a:r>
              <a:rPr lang="sk-SK" sz="1800" dirty="0">
                <a:hlinkClick r:id="rId2"/>
              </a:rPr>
              <a:t>/</a:t>
            </a:r>
            <a:r>
              <a:rPr lang="sk-SK" sz="1800" dirty="0" err="1">
                <a:hlinkClick r:id="rId2"/>
              </a:rPr>
              <a:t>nizke</a:t>
            </a:r>
            <a:r>
              <a:rPr lang="sk-SK" sz="1800" dirty="0">
                <a:hlinkClick r:id="rId2"/>
              </a:rPr>
              <a:t>-tatry/hotel-sorea-marmot/</a:t>
            </a:r>
            <a:endParaRPr lang="sk-SK" sz="18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Miesto ubytovania</a:t>
            </a:r>
          </a:p>
        </p:txBody>
      </p:sp>
      <p:pic>
        <p:nvPicPr>
          <p:cNvPr id="4" name="Obrázok 3" descr="magura 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86" y="3286124"/>
            <a:ext cx="3143272" cy="2714644"/>
          </a:xfrm>
          <a:prstGeom prst="rect">
            <a:avLst/>
          </a:prstGeom>
        </p:spPr>
      </p:pic>
      <p:pic>
        <p:nvPicPr>
          <p:cNvPr id="6" name="Obrázok 5" descr="Magura 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4809" y="3286124"/>
            <a:ext cx="4420789" cy="271464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/>
          <a:lstStyle/>
          <a:p>
            <a:r>
              <a:rPr lang="sk-SK" dirty="0"/>
              <a:t>Lyžiarske stredisko Jasná</a:t>
            </a:r>
          </a:p>
          <a:p>
            <a:r>
              <a:rPr lang="sk-SK" dirty="0">
                <a:hlinkClick r:id="rId2"/>
              </a:rPr>
              <a:t>http://www.jasna.sk</a:t>
            </a:r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pPr>
              <a:buNone/>
            </a:pPr>
            <a:endParaRPr lang="sk-SK" dirty="0"/>
          </a:p>
          <a:p>
            <a:pPr>
              <a:buNone/>
            </a:pPr>
            <a:endParaRPr lang="sk-SK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Miesto lyžovania</a:t>
            </a:r>
          </a:p>
        </p:txBody>
      </p:sp>
      <p:pic>
        <p:nvPicPr>
          <p:cNvPr id="4" name="Obrázok 3" descr="Strednica 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0079" y="2643182"/>
            <a:ext cx="5140965" cy="342902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547664" y="1340768"/>
            <a:ext cx="8229600" cy="4525963"/>
          </a:xfrm>
        </p:spPr>
        <p:txBody>
          <a:bodyPr/>
          <a:lstStyle/>
          <a:p>
            <a:r>
              <a:rPr lang="sk-SK" dirty="0"/>
              <a:t>Balenie nenecháme len na rodičov!</a:t>
            </a:r>
          </a:p>
          <a:p>
            <a:r>
              <a:rPr lang="sk-SK" dirty="0"/>
              <a:t>Napíšeme si zoznam všetkých vecí</a:t>
            </a:r>
          </a:p>
          <a:p>
            <a:pPr>
              <a:buNone/>
            </a:pPr>
            <a:endParaRPr lang="sk-SK" dirty="0"/>
          </a:p>
          <a:p>
            <a:pPr>
              <a:buNone/>
            </a:pPr>
            <a:endParaRPr lang="sk-SK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229600" cy="1143000"/>
          </a:xfrm>
        </p:spPr>
        <p:txBody>
          <a:bodyPr/>
          <a:lstStyle/>
          <a:p>
            <a:pPr algn="ctr"/>
            <a:r>
              <a:rPr lang="sk-SK" dirty="0"/>
              <a:t>Čo zobrať so sebou?</a:t>
            </a:r>
          </a:p>
        </p:txBody>
      </p:sp>
      <p:pic>
        <p:nvPicPr>
          <p:cNvPr id="4" name="Obrázok 3" descr="Veci na kurz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50199" y="2424447"/>
            <a:ext cx="5643602" cy="364653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sk-SK" dirty="0">
              <a:hlinkClick r:id="rId2"/>
            </a:endParaRPr>
          </a:p>
          <a:p>
            <a:pPr>
              <a:buNone/>
            </a:pPr>
            <a:endParaRPr lang="sk-SK" dirty="0">
              <a:hlinkClick r:id="rId2"/>
            </a:endParaRPr>
          </a:p>
          <a:p>
            <a:pPr>
              <a:buNone/>
            </a:pPr>
            <a:endParaRPr lang="sk-SK" dirty="0">
              <a:hlinkClick r:id="rId2"/>
            </a:endParaRPr>
          </a:p>
          <a:p>
            <a:pPr algn="ctr">
              <a:buNone/>
            </a:pPr>
            <a:r>
              <a:rPr lang="sk-SK" sz="2400" dirty="0">
                <a:hlinkClick r:id="rId3"/>
              </a:rPr>
              <a:t>https://www.youtube.com/watch?v=ewVueSu1QF0</a:t>
            </a:r>
            <a:r>
              <a:rPr lang="sk-SK" sz="2400" dirty="0"/>
              <a:t> 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/>
              <a:t>Všetko vrátane lyží a oblečenia si vyskúšame už doma na sucho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044016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endParaRPr lang="sk-SK" b="1" dirty="0">
              <a:solidFill>
                <a:srgbClr val="FF0000"/>
              </a:solidFill>
            </a:endParaRPr>
          </a:p>
          <a:p>
            <a:r>
              <a:rPr lang="sk-SK" b="1" dirty="0"/>
              <a:t>Odchod: 11.3.2024 o 7.15 hod</a:t>
            </a:r>
            <a:r>
              <a:rPr lang="sk-SK" dirty="0"/>
              <a:t> (zraz o 7.00 na parkovisku pod atletickým areálom školy                                                                   </a:t>
            </a:r>
          </a:p>
          <a:p>
            <a:r>
              <a:rPr lang="sk-SK" b="1" dirty="0"/>
              <a:t>Predpokladaný príchod: 15.3.2024</a:t>
            </a:r>
          </a:p>
          <a:p>
            <a:pPr>
              <a:buNone/>
            </a:pPr>
            <a:r>
              <a:rPr lang="sk-SK" b="1" dirty="0"/>
              <a:t>   po 18.00 hod </a:t>
            </a:r>
            <a:r>
              <a:rPr lang="sk-SK" dirty="0"/>
              <a:t>(piatok)</a:t>
            </a:r>
          </a:p>
          <a:p>
            <a:r>
              <a:rPr lang="sk-SK" b="1" dirty="0"/>
              <a:t>Strava: </a:t>
            </a:r>
            <a:r>
              <a:rPr lang="sk-SK" dirty="0"/>
              <a:t>celodenná, začíname večerou a končíme obedom</a:t>
            </a:r>
          </a:p>
          <a:p>
            <a:pPr>
              <a:buNone/>
            </a:pPr>
            <a:r>
              <a:rPr lang="sk-SK" dirty="0"/>
              <a:t>                                         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Informácie pre žiakov a rodičov</a:t>
            </a:r>
            <a:endParaRPr lang="sk-SK" b="1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950" y="4797152"/>
            <a:ext cx="2951482" cy="196642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2840" y="1988840"/>
            <a:ext cx="8445624" cy="2451728"/>
          </a:xfrm>
        </p:spPr>
        <p:txBody>
          <a:bodyPr>
            <a:normAutofit/>
          </a:bodyPr>
          <a:lstStyle/>
          <a:p>
            <a:pPr>
              <a:buNone/>
            </a:pPr>
            <a:endParaRPr lang="sk-SK" b="1" dirty="0"/>
          </a:p>
          <a:p>
            <a:pPr>
              <a:buNone/>
            </a:pPr>
            <a:r>
              <a:rPr lang="sk-SK" b="1" dirty="0"/>
              <a:t>1. Kartička poistenca - zdravotný preukaz </a:t>
            </a:r>
            <a:endParaRPr lang="sk-SK" dirty="0"/>
          </a:p>
          <a:p>
            <a:pPr>
              <a:buNone/>
            </a:pPr>
            <a:r>
              <a:rPr lang="sk-SK" dirty="0"/>
              <a:t>  </a:t>
            </a:r>
          </a:p>
          <a:p>
            <a:pPr>
              <a:buNone/>
            </a:pPr>
            <a:r>
              <a:rPr lang="sk-SK" b="1" dirty="0"/>
              <a:t>2. Písomné vyhlásenie zákonného zástupcu  </a:t>
            </a:r>
          </a:p>
          <a:p>
            <a:pPr>
              <a:buNone/>
            </a:pPr>
            <a:r>
              <a:rPr lang="sk-SK" b="1" dirty="0"/>
              <a:t>    o zdravotnej spôsobilosti dieťaťa alebo žiaka</a:t>
            </a:r>
            <a:endParaRPr lang="sk-SK" dirty="0"/>
          </a:p>
          <a:p>
            <a:pPr>
              <a:buNone/>
            </a:pPr>
            <a:endParaRPr lang="sk-SK" dirty="0"/>
          </a:p>
          <a:p>
            <a:pPr>
              <a:buNone/>
            </a:pPr>
            <a:endParaRPr lang="sk-SK" dirty="0"/>
          </a:p>
          <a:p>
            <a:endParaRPr lang="sk-SK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k-SK" b="1" dirty="0"/>
              <a:t>Doklady potrebné k LK</a:t>
            </a:r>
            <a:br>
              <a:rPr lang="sk-SK" b="1" dirty="0"/>
            </a:br>
            <a:r>
              <a:rPr lang="sk-SK" sz="3100" b="1" dirty="0"/>
              <a:t>odovzdať v obálke pri vstupe do autobusu</a:t>
            </a:r>
            <a:endParaRPr lang="sk-SK" sz="3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3839194"/>
              </p:ext>
            </p:extLst>
          </p:nvPr>
        </p:nvGraphicFramePr>
        <p:xfrm>
          <a:off x="0" y="0"/>
          <a:ext cx="9144000" cy="68195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2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12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614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1484"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sk-SK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2000" b="1" kern="1200" cap="all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Odporúčaný zoznam VECÍ  na  LK</a:t>
                      </a:r>
                      <a:endParaRPr lang="sk-SK" sz="2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6289"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 dirty="0">
                          <a:latin typeface="Times New Roman"/>
                          <a:ea typeface="Times New Roman"/>
                        </a:rPr>
                        <a:t>1.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 dirty="0">
                          <a:latin typeface="Times New Roman"/>
                          <a:ea typeface="Times New Roman"/>
                        </a:rPr>
                        <a:t>Zjazdové lyže, lyžiarske topánky, palice, lyžiarske nohavice, vetrovka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6289">
                <a:tc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 dirty="0">
                          <a:latin typeface="Times New Roman"/>
                          <a:ea typeface="Times New Roman"/>
                        </a:rPr>
                        <a:t>2.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 dirty="0">
                          <a:latin typeface="Times New Roman"/>
                          <a:ea typeface="Times New Roman"/>
                        </a:rPr>
                        <a:t>Pevné zimné topánky,  </a:t>
                      </a:r>
                      <a:r>
                        <a:rPr lang="sk-SK" sz="1800" b="1" dirty="0">
                          <a:latin typeface="Times New Roman"/>
                          <a:ea typeface="Times New Roman"/>
                        </a:rPr>
                        <a:t>prezuvky</a:t>
                      </a:r>
                      <a:r>
                        <a:rPr lang="sk-SK" sz="1800" dirty="0">
                          <a:latin typeface="Times New Roman"/>
                          <a:ea typeface="Times New Roman"/>
                        </a:rPr>
                        <a:t>,  ponožky,  podkolienky, termo bielizeň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6289"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latin typeface="Times New Roman"/>
                          <a:ea typeface="Times New Roman"/>
                        </a:rPr>
                        <a:t>3.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 dirty="0">
                          <a:latin typeface="Times New Roman"/>
                          <a:ea typeface="Times New Roman"/>
                        </a:rPr>
                        <a:t>Spodná bielizeň, tielka, tričká, košeľa, pyžamo,</a:t>
                      </a:r>
                      <a:r>
                        <a:rPr lang="sk-SK" sz="1800" b="1" dirty="0">
                          <a:latin typeface="Times New Roman"/>
                          <a:ea typeface="Times New Roman"/>
                        </a:rPr>
                        <a:t> hygienické potreby, </a:t>
                      </a:r>
                      <a:r>
                        <a:rPr lang="sk-SK" sz="1800" b="0" dirty="0">
                          <a:latin typeface="Times New Roman"/>
                          <a:ea typeface="Times New Roman"/>
                        </a:rPr>
                        <a:t>uterák</a:t>
                      </a:r>
                      <a:r>
                        <a:rPr lang="sk-SK" sz="1800" b="0" baseline="0" dirty="0">
                          <a:latin typeface="Times New Roman"/>
                          <a:ea typeface="Times New Roman"/>
                        </a:rPr>
                        <a:t> je na izbe</a:t>
                      </a:r>
                      <a:endParaRPr lang="sk-SK" sz="1800" b="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6289">
                <a:tc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latin typeface="Times New Roman"/>
                          <a:ea typeface="Times New Roman"/>
                        </a:rPr>
                        <a:t>4.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 dirty="0">
                          <a:latin typeface="Times New Roman"/>
                          <a:ea typeface="Times New Roman"/>
                        </a:rPr>
                        <a:t>Sveter, mikina, rifle, športové oblečenie, tepláková súprava, rolák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6289">
                <a:tc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latin typeface="Times New Roman"/>
                          <a:ea typeface="Times New Roman"/>
                        </a:rPr>
                        <a:t>5.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 b="1" dirty="0">
                          <a:latin typeface="Times New Roman"/>
                          <a:ea typeface="Times New Roman"/>
                        </a:rPr>
                        <a:t>Čiapka, kukla, rukavice – 2 páry</a:t>
                      </a:r>
                      <a:r>
                        <a:rPr lang="sk-SK" sz="1800" dirty="0">
                          <a:latin typeface="Times New Roman"/>
                          <a:ea typeface="Times New Roman"/>
                        </a:rPr>
                        <a:t>, šál, lyžiarske okuliare, krém na tvár a na pery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6289"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latin typeface="Times New Roman"/>
                          <a:ea typeface="Times New Roman"/>
                        </a:rPr>
                        <a:t>6.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 b="1" dirty="0">
                          <a:latin typeface="Times New Roman"/>
                          <a:ea typeface="Times New Roman"/>
                        </a:rPr>
                        <a:t>Prilba - je povinná!!!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6289">
                <a:tc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latin typeface="Times New Roman"/>
                          <a:ea typeface="Times New Roman"/>
                        </a:rPr>
                        <a:t>7.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 dirty="0">
                          <a:latin typeface="Times New Roman"/>
                          <a:ea typeface="Times New Roman"/>
                        </a:rPr>
                        <a:t>Plavky - do Tatralandie,</a:t>
                      </a:r>
                      <a:r>
                        <a:rPr lang="sk-SK" sz="1800" baseline="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sk-SK" sz="1800" dirty="0">
                          <a:latin typeface="Times New Roman"/>
                          <a:ea typeface="Times New Roman"/>
                        </a:rPr>
                        <a:t> maska na karneval na svahu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6289">
                <a:tc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latin typeface="Times New Roman"/>
                          <a:ea typeface="Times New Roman"/>
                        </a:rPr>
                        <a:t>8.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 dirty="0">
                          <a:latin typeface="Times New Roman"/>
                          <a:ea typeface="Times New Roman"/>
                        </a:rPr>
                        <a:t>Lieky – ktoré</a:t>
                      </a:r>
                      <a:r>
                        <a:rPr lang="sk-SK" sz="1800" baseline="0" dirty="0">
                          <a:latin typeface="Times New Roman"/>
                          <a:ea typeface="Times New Roman"/>
                        </a:rPr>
                        <a:t> deti</a:t>
                      </a:r>
                      <a:r>
                        <a:rPr lang="sk-SK" sz="1800" dirty="0">
                          <a:latin typeface="Times New Roman"/>
                          <a:ea typeface="Times New Roman"/>
                        </a:rPr>
                        <a:t> pravidelne užívajú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6289">
                <a:tc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latin typeface="Times New Roman"/>
                          <a:ea typeface="Times New Roman"/>
                        </a:rPr>
                        <a:t>9.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 dirty="0">
                          <a:latin typeface="Times New Roman"/>
                          <a:ea typeface="Times New Roman"/>
                        </a:rPr>
                        <a:t>Spoločenské hry, hudobné nosiče,</a:t>
                      </a:r>
                      <a:r>
                        <a:rPr lang="sk-SK" sz="1800" baseline="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sk-SK" sz="1800" dirty="0">
                          <a:latin typeface="Times New Roman"/>
                          <a:ea typeface="Times New Roman"/>
                        </a:rPr>
                        <a:t>veci na spoločenský program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46289">
                <a:tc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latin typeface="Times New Roman"/>
                          <a:ea typeface="Times New Roman"/>
                        </a:rPr>
                        <a:t>10.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 dirty="0">
                          <a:latin typeface="Times New Roman"/>
                          <a:ea typeface="Times New Roman"/>
                        </a:rPr>
                        <a:t>Veci podľa vlastného uváženia </a:t>
                      </a:r>
                      <a:r>
                        <a:rPr lang="sk-SK" sz="1800" dirty="0">
                          <a:latin typeface="Times New Roman"/>
                          <a:ea typeface="Times New Roman"/>
                          <a:sym typeface="Wingdings"/>
                        </a:rPr>
                        <a:t></a:t>
                      </a:r>
                      <a:r>
                        <a:rPr lang="sk-SK" sz="1800" dirty="0">
                          <a:latin typeface="Times New Roman"/>
                          <a:ea typeface="Times New Roman"/>
                        </a:rPr>
                        <a:t> - na 5 dní - vyvarovať sa extrémom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46289">
                <a:tc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latin typeface="Times New Roman"/>
                          <a:ea typeface="Times New Roman"/>
                        </a:rPr>
                        <a:t>11.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 b="1" dirty="0">
                          <a:latin typeface="Times New Roman"/>
                          <a:ea typeface="Times New Roman"/>
                        </a:rPr>
                        <a:t>Termoska alebo fľaša na čaj, sirup, šumienky</a:t>
                      </a:r>
                      <a:endParaRPr lang="sk-SK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46289">
                <a:tc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latin typeface="Times New Roman"/>
                          <a:ea typeface="Times New Roman"/>
                        </a:rPr>
                        <a:t>12.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 dirty="0">
                          <a:latin typeface="Times New Roman"/>
                          <a:ea typeface="Times New Roman"/>
                        </a:rPr>
                        <a:t>Vreckové - cca 30 EUR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46289">
                <a:tc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latin typeface="Times New Roman"/>
                          <a:ea typeface="Times New Roman"/>
                        </a:rPr>
                        <a:t>13.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 dirty="0">
                          <a:latin typeface="Times New Roman"/>
                          <a:ea typeface="Times New Roman"/>
                        </a:rPr>
                        <a:t>Nebrať drahé veci, elektroniku - škola za ich stratu nezodpovedá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46289">
                <a:tc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latin typeface="Times New Roman"/>
                          <a:ea typeface="Times New Roman"/>
                        </a:rPr>
                        <a:t>14.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 b="1" dirty="0">
                          <a:latin typeface="Times New Roman"/>
                          <a:ea typeface="Times New Roman"/>
                        </a:rPr>
                        <a:t>DOBRÁ NÁLADA</a:t>
                      </a:r>
                      <a:endParaRPr lang="sk-SK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flipV="1">
            <a:off x="457200" y="500042"/>
            <a:ext cx="8229600" cy="71438"/>
          </a:xfrm>
        </p:spPr>
        <p:txBody>
          <a:bodyPr>
            <a:noAutofit/>
          </a:bodyPr>
          <a:lstStyle/>
          <a:p>
            <a:br>
              <a:rPr lang="sk-SK" sz="3200" dirty="0"/>
            </a:br>
            <a:endParaRPr lang="sk-SK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-35049" y="980728"/>
            <a:ext cx="9120038" cy="4968552"/>
          </a:xfrm>
        </p:spPr>
        <p:txBody>
          <a:bodyPr>
            <a:normAutofit fontScale="92500"/>
          </a:bodyPr>
          <a:lstStyle/>
          <a:p>
            <a:pPr lvl="0">
              <a:lnSpc>
                <a:spcPct val="110000"/>
              </a:lnSpc>
            </a:pPr>
            <a:r>
              <a:rPr lang="sk-SK" dirty="0"/>
              <a:t>Tí, ktorí neznášajú cestu autobusom, nech si zoberú so sebou Kinedryl, alebo iný liek s podobným účinkom.</a:t>
            </a:r>
          </a:p>
          <a:p>
            <a:pPr lvl="0">
              <a:lnSpc>
                <a:spcPct val="110000"/>
              </a:lnSpc>
            </a:pPr>
            <a:r>
              <a:rPr lang="sk-SK" b="1" dirty="0"/>
              <a:t>Prosíme, skontrolovať hlavne lyžiarky a samotné lyžiarske viazanie - jeho nastavenie a funkčnosť už doma!</a:t>
            </a:r>
          </a:p>
          <a:p>
            <a:pPr lvl="0">
              <a:lnSpc>
                <a:spcPct val="110000"/>
              </a:lnSpc>
            </a:pPr>
            <a:r>
              <a:rPr lang="sk-SK" b="1" dirty="0"/>
              <a:t>Neplatí pre tých, ktorí si výstroj požičiavajú v hoteli. </a:t>
            </a:r>
          </a:p>
          <a:p>
            <a:pPr marL="109728" lvl="0" indent="0">
              <a:lnSpc>
                <a:spcPct val="110000"/>
              </a:lnSpc>
              <a:buNone/>
            </a:pPr>
            <a:r>
              <a:rPr lang="sk-SK" b="1" dirty="0"/>
              <a:t>   Cena za výstroj (lyže, lyžiarky, palice,   </a:t>
            </a:r>
          </a:p>
          <a:p>
            <a:pPr marL="109728" lvl="0" indent="0">
              <a:lnSpc>
                <a:spcPct val="110000"/>
              </a:lnSpc>
              <a:buNone/>
            </a:pPr>
            <a:r>
              <a:rPr lang="sk-SK" b="1" dirty="0"/>
              <a:t>   prilba, bez okuliarov) je </a:t>
            </a:r>
            <a:r>
              <a:rPr lang="sk-SK" b="1" u="sng" dirty="0"/>
              <a:t>30 EUR</a:t>
            </a:r>
            <a:r>
              <a:rPr lang="sk-SK" b="1" dirty="0"/>
              <a:t> na 5 dní.</a:t>
            </a:r>
          </a:p>
          <a:p>
            <a:pPr lvl="0">
              <a:lnSpc>
                <a:spcPct val="110000"/>
              </a:lnSpc>
            </a:pPr>
            <a:r>
              <a:rPr lang="sk-SK" dirty="0"/>
              <a:t>Podľa možností prosíme rodičov o pribalenie sponzorských darov pre deti na súťaže.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10170" y="44624"/>
            <a:ext cx="8229600" cy="1143000"/>
          </a:xfrm>
        </p:spPr>
        <p:txBody>
          <a:bodyPr/>
          <a:lstStyle/>
          <a:p>
            <a:r>
              <a:rPr lang="sk-SK" dirty="0"/>
              <a:t>Na záver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la">
  <a:themeElements>
    <a:clrScheme name="Hal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Hal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Hal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6841</TotalTime>
  <Words>429</Words>
  <Application>Microsoft Office PowerPoint</Application>
  <PresentationFormat>Prezentácia na obrazovke (4:3)</PresentationFormat>
  <Paragraphs>81</Paragraphs>
  <Slides>10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10</vt:i4>
      </vt:variant>
    </vt:vector>
  </HeadingPairs>
  <TitlesOfParts>
    <vt:vector size="16" baseType="lpstr">
      <vt:lpstr>Lucida Sans Unicode</vt:lpstr>
      <vt:lpstr>Times New Roman</vt:lpstr>
      <vt:lpstr>Verdana</vt:lpstr>
      <vt:lpstr>Wingdings 2</vt:lpstr>
      <vt:lpstr>Wingdings 3</vt:lpstr>
      <vt:lpstr>Hala</vt:lpstr>
      <vt:lpstr>Lyžiarsky výcvik 2024</vt:lpstr>
      <vt:lpstr>Miesto ubytovania</vt:lpstr>
      <vt:lpstr>Miesto lyžovania</vt:lpstr>
      <vt:lpstr>Čo zobrať so sebou?</vt:lpstr>
      <vt:lpstr>Všetko vrátane lyží a oblečenia si vyskúšame už doma na sucho</vt:lpstr>
      <vt:lpstr>Informácie pre žiakov a rodičov</vt:lpstr>
      <vt:lpstr>Doklady potrebné k LK odovzdať v obálke pri vstupe do autobusu</vt:lpstr>
      <vt:lpstr> </vt:lpstr>
      <vt:lpstr>Na záver</vt:lpstr>
      <vt:lpstr>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Lyžiarsky výchovno- výcvikový kurz 2015</dc:title>
  <dc:creator>Michal</dc:creator>
  <cp:lastModifiedBy>Danka VALCEROVÁ</cp:lastModifiedBy>
  <cp:revision>65</cp:revision>
  <dcterms:created xsi:type="dcterms:W3CDTF">2014-12-17T16:19:05Z</dcterms:created>
  <dcterms:modified xsi:type="dcterms:W3CDTF">2024-02-19T14:40:15Z</dcterms:modified>
</cp:coreProperties>
</file>