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EB39-56F9-4153-9A0A-8244BB971BBA}" type="datetimeFigureOut">
              <a:rPr lang="sk-SK" smtClean="0"/>
              <a:pPr/>
              <a:t>16. 5. 2014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23E8-578C-40AC-8D7D-0D5A469ABB9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0000" b="1" cap="all" dirty="0" smtClean="0">
                <a:ln w="12700" cap="sq">
                  <a:solidFill>
                    <a:schemeClr val="tx2">
                      <a:lumMod val="75000"/>
                    </a:schemeClr>
                  </a:solidFill>
                  <a:prstDash val="solid"/>
                  <a:bevel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Chovateľsky významné vtáky</a:t>
            </a:r>
            <a:endParaRPr lang="sk-SK" sz="10000" b="1" cap="all" dirty="0">
              <a:ln w="12700" cap="sq">
                <a:solidFill>
                  <a:schemeClr val="tx2">
                    <a:lumMod val="75000"/>
                  </a:schemeClr>
                </a:solidFill>
                <a:prstDash val="solid"/>
                <a:bevel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57158" y="571480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000" cap="all" dirty="0" smtClean="0">
                <a:solidFill>
                  <a:srgbClr val="FF0000"/>
                </a:solidFill>
                <a:latin typeface="Berlin Sans FB Demi" pitchFamily="34" charset="0"/>
              </a:rPr>
              <a:t>Vodná hydina </a:t>
            </a:r>
            <a:r>
              <a:rPr lang="sk-SK" sz="6000" cap="all" dirty="0" smtClean="0">
                <a:latin typeface="Berlin Sans FB Demi" pitchFamily="34" charset="0"/>
              </a:rPr>
              <a:t>- nohy prispôsobené </a:t>
            </a:r>
          </a:p>
          <a:p>
            <a:r>
              <a:rPr lang="sk-SK" sz="6000" cap="all" dirty="0" smtClean="0">
                <a:latin typeface="Berlin Sans FB Demi" pitchFamily="34" charset="0"/>
              </a:rPr>
              <a:t>na plávanie -</a:t>
            </a:r>
          </a:p>
          <a:p>
            <a:r>
              <a:rPr lang="sk-SK" sz="6000" cap="all" dirty="0" smtClean="0">
                <a:latin typeface="Berlin Sans FB Demi" pitchFamily="34" charset="0"/>
              </a:rPr>
              <a:t>plávacie blany</a:t>
            </a:r>
            <a:endParaRPr lang="sk-SK" sz="6000" cap="all" dirty="0">
              <a:latin typeface="Berlin Sans FB Demi" pitchFamily="34" charset="0"/>
            </a:endParaRPr>
          </a:p>
        </p:txBody>
      </p:sp>
      <p:pic>
        <p:nvPicPr>
          <p:cNvPr id="1030" name="Picture 6" descr="http://www.nahuby.sk/images/fotosutaz/2011/01/02/Anas-platyrhynchos/rastislav_ratulovsky_249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429132"/>
            <a:ext cx="3023021" cy="2184377"/>
          </a:xfrm>
          <a:prstGeom prst="rect">
            <a:avLst/>
          </a:prstGeom>
          <a:noFill/>
        </p:spPr>
      </p:pic>
      <p:pic>
        <p:nvPicPr>
          <p:cNvPr id="8194" name="Picture 2" descr="http://biomimeticpaddle.files.wordpress.com/2010/11/photo-duckfee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77" y="4429132"/>
            <a:ext cx="3326457" cy="212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0034" y="928671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000" cap="all" dirty="0" smtClean="0">
                <a:solidFill>
                  <a:srgbClr val="FF0000"/>
                </a:solidFill>
                <a:latin typeface="Berlin Sans FB Demi" pitchFamily="34" charset="0"/>
              </a:rPr>
              <a:t>HRABAVÁ HYDINA </a:t>
            </a:r>
            <a:r>
              <a:rPr lang="sk-SK" sz="6000" cap="all" dirty="0" smtClean="0">
                <a:latin typeface="Berlin Sans FB Demi" pitchFamily="34" charset="0"/>
              </a:rPr>
              <a:t>- nohy  prispôsobené</a:t>
            </a:r>
          </a:p>
          <a:p>
            <a:r>
              <a:rPr lang="sk-SK" sz="6000" cap="all" dirty="0" smtClean="0">
                <a:latin typeface="Berlin Sans FB Demi" pitchFamily="34" charset="0"/>
              </a:rPr>
              <a:t>na hrabanie</a:t>
            </a:r>
            <a:endParaRPr lang="sk-SK" sz="6000" cap="all" dirty="0">
              <a:latin typeface="Berlin Sans FB Demi" pitchFamily="34" charset="0"/>
            </a:endParaRPr>
          </a:p>
        </p:txBody>
      </p:sp>
      <p:pic>
        <p:nvPicPr>
          <p:cNvPr id="16386" name="Picture 2" descr="http://b.ssrv.sk/images/sliepka-43222-i43222w400h300xyz1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86190"/>
            <a:ext cx="3048021" cy="2286016"/>
          </a:xfrm>
          <a:prstGeom prst="rect">
            <a:avLst/>
          </a:prstGeom>
          <a:noFill/>
        </p:spPr>
      </p:pic>
      <p:pic>
        <p:nvPicPr>
          <p:cNvPr id="7170" name="Picture 2" descr="http://www.paulmidler.com/wp-content/uploads/2009/09/cf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786190"/>
            <a:ext cx="2500330" cy="258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1071538" y="357166"/>
            <a:ext cx="7072362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cap="all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Kura domáca</a:t>
            </a:r>
            <a:endParaRPr lang="sk-SK" sz="5400" b="1" cap="all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http://upload.wikimedia.org/wikipedia/commons/d/df/C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2880000" cy="2160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642910" y="3857628"/>
            <a:ext cx="19288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cap="all" dirty="0" smtClean="0"/>
              <a:t>Samec - kohút</a:t>
            </a:r>
            <a:endParaRPr lang="sk-SK" cap="all" dirty="0"/>
          </a:p>
        </p:txBody>
      </p:sp>
      <p:pic>
        <p:nvPicPr>
          <p:cNvPr id="15364" name="Picture 4" descr="http://files.minifarma.sk/200001884-c890ac98c7/Liliputka%20liahnut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571612"/>
            <a:ext cx="2718534" cy="216000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3357554" y="3857628"/>
            <a:ext cx="23574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cap="all" dirty="0" smtClean="0"/>
              <a:t>Samica - sliepka</a:t>
            </a:r>
            <a:endParaRPr lang="sk-SK" cap="all" dirty="0"/>
          </a:p>
        </p:txBody>
      </p:sp>
      <p:pic>
        <p:nvPicPr>
          <p:cNvPr id="15366" name="Picture 6" descr="http://www.vychytane.sk/filesystem/image/201001/3821-0-velkonocne-kuriat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571612"/>
            <a:ext cx="2879999" cy="2160000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6215074" y="3857628"/>
            <a:ext cx="25003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cap="all" dirty="0" smtClean="0"/>
              <a:t>Mláďa - kurča</a:t>
            </a:r>
            <a:endParaRPr lang="sk-SK" cap="all" dirty="0"/>
          </a:p>
        </p:txBody>
      </p:sp>
      <p:sp>
        <p:nvSpPr>
          <p:cNvPr id="11" name="BlokTextu 10"/>
          <p:cNvSpPr txBox="1"/>
          <p:nvPr/>
        </p:nvSpPr>
        <p:spPr>
          <a:xfrm>
            <a:off x="571472" y="4786322"/>
            <a:ext cx="82868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cap="all" dirty="0" smtClean="0">
                <a:solidFill>
                  <a:srgbClr val="FF0000"/>
                </a:solidFill>
              </a:rPr>
              <a:t>Pohlavná </a:t>
            </a:r>
            <a:r>
              <a:rPr lang="sk-SK" cap="all" dirty="0" err="1" smtClean="0">
                <a:solidFill>
                  <a:srgbClr val="FF0000"/>
                </a:solidFill>
              </a:rPr>
              <a:t>dvojtvarosť</a:t>
            </a:r>
            <a:r>
              <a:rPr lang="sk-SK" cap="all" dirty="0" smtClean="0">
                <a:solidFill>
                  <a:srgbClr val="FF0000"/>
                </a:solidFill>
              </a:rPr>
              <a:t> - samec sa odlišuje od samice vonkajšími znakmi</a:t>
            </a:r>
            <a:endParaRPr lang="sk-SK" cap="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71538" y="357166"/>
            <a:ext cx="7072362" cy="7858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cap="all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Morka domáca</a:t>
            </a:r>
            <a:endParaRPr lang="sk-SK" sz="5400" b="1" cap="all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Morka domáca /Meleagris gallopavo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3429025" cy="2571768"/>
          </a:xfrm>
          <a:prstGeom prst="rect">
            <a:avLst/>
          </a:prstGeom>
          <a:noFill/>
        </p:spPr>
      </p:pic>
      <p:pic>
        <p:nvPicPr>
          <p:cNvPr id="17412" name="Picture 4" descr="Morka domáca /Meleagris gallopavo/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2398709" cy="319827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286248" y="1714488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b="1" cap="all" dirty="0" smtClean="0"/>
              <a:t>Moriak - samec</a:t>
            </a:r>
          </a:p>
          <a:p>
            <a:pPr>
              <a:buFont typeface="Wingdings" pitchFamily="2" charset="2"/>
              <a:buChar char="Ø"/>
            </a:pPr>
            <a:r>
              <a:rPr lang="sk-SK" sz="2200" b="1" cap="all" dirty="0" smtClean="0"/>
              <a:t>Morka - samica</a:t>
            </a:r>
          </a:p>
          <a:p>
            <a:pPr>
              <a:buFont typeface="Wingdings" pitchFamily="2" charset="2"/>
              <a:buChar char="Ø"/>
            </a:pPr>
            <a:r>
              <a:rPr lang="sk-SK" sz="2200" b="1" cap="all" dirty="0" smtClean="0"/>
              <a:t>Vyšľachtené plemená</a:t>
            </a:r>
          </a:p>
          <a:p>
            <a:r>
              <a:rPr lang="sk-SK" sz="2200" b="1" cap="all" dirty="0" smtClean="0"/>
              <a:t>    dosahujú hmotnosť 15 - 20 kg</a:t>
            </a:r>
            <a:endParaRPr lang="sk-SK" sz="2200" b="1" cap="all" dirty="0"/>
          </a:p>
        </p:txBody>
      </p:sp>
      <p:pic>
        <p:nvPicPr>
          <p:cNvPr id="17414" name="Picture 6" descr="http://upload.wikimedia.org/wikipedia/commons/9/9d/Heritage_Turkeys_in_M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00437"/>
            <a:ext cx="3957190" cy="2967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71538" y="357166"/>
            <a:ext cx="7072362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cap="all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Kačica domáca</a:t>
            </a:r>
            <a:endParaRPr lang="sk-SK" sz="5400" b="1" cap="all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6" name="Picture 4" descr="http://www.samuso.sk/foto/galleries/dedina/vidiek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600000" cy="2390626"/>
          </a:xfrm>
          <a:prstGeom prst="rect">
            <a:avLst/>
          </a:prstGeom>
          <a:noFill/>
        </p:spPr>
      </p:pic>
      <p:pic>
        <p:nvPicPr>
          <p:cNvPr id="18438" name="Picture 6" descr="http://obrazky.4ever.sk/data/674xX/zvieratka/vtaky/%5bobrazky.4ever.sk%5d%20kacata,%20kamen,%20zem%201449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600000" cy="269733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929058" y="1571612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800" b="1" dirty="0" smtClean="0"/>
              <a:t> samec - káčer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/>
              <a:t> samica - kačica</a:t>
            </a:r>
          </a:p>
          <a:p>
            <a:pPr>
              <a:buFont typeface="Wingdings" pitchFamily="2" charset="2"/>
              <a:buChar char="Ø"/>
            </a:pPr>
            <a:r>
              <a:rPr lang="sk-SK" sz="2800" b="1" dirty="0" smtClean="0"/>
              <a:t> mláďatá - káčatá - </a:t>
            </a:r>
            <a:r>
              <a:rPr lang="sk-SK" sz="2800" b="1" dirty="0" err="1" smtClean="0"/>
              <a:t>nekŕmivé</a:t>
            </a:r>
            <a:endParaRPr lang="sk-SK" sz="2800" b="1" dirty="0"/>
          </a:p>
        </p:txBody>
      </p:sp>
      <p:pic>
        <p:nvPicPr>
          <p:cNvPr id="18440" name="Picture 8" descr="http://www.napredaj.eu/userfiles/ads/1366209268_vodna-hydina-kacice-kacata-husokacky-husy_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4143369" cy="240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71538" y="357166"/>
            <a:ext cx="7072362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cap="all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Hus domáca</a:t>
            </a:r>
            <a:endParaRPr lang="sk-SK" sz="5400" b="1" cap="all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http://upload.wikimedia.org/wikipedia/commons/3/3b/EmbdenF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240000" cy="2430000"/>
          </a:xfrm>
          <a:prstGeom prst="rect">
            <a:avLst/>
          </a:prstGeom>
          <a:noFill/>
        </p:spPr>
      </p:pic>
      <p:pic>
        <p:nvPicPr>
          <p:cNvPr id="19460" name="Picture 4" descr="http://img2.rajce.idnes.cz/d0202/0/914/914081_5de09bd790fb155fe8cc8827c92625be/images/gunar_-_SAV_Virolog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3240000" cy="2430000"/>
          </a:xfrm>
          <a:prstGeom prst="rect">
            <a:avLst/>
          </a:prstGeom>
          <a:noFill/>
        </p:spPr>
      </p:pic>
      <p:pic>
        <p:nvPicPr>
          <p:cNvPr id="19462" name="Picture 6" descr="http://www.hydinarskafarma.sk/files/imagecache/VelkyNahlad/images/husatko5-dno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357298"/>
            <a:ext cx="3333773" cy="250033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4286248" y="4214818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600" dirty="0" smtClean="0"/>
              <a:t> samec - gunár</a:t>
            </a:r>
          </a:p>
          <a:p>
            <a:pPr>
              <a:buFont typeface="Wingdings" pitchFamily="2" charset="2"/>
              <a:buChar char="Ø"/>
            </a:pPr>
            <a:r>
              <a:rPr lang="sk-SK" sz="3600" dirty="0" smtClean="0"/>
              <a:t> samica - hus</a:t>
            </a:r>
          </a:p>
          <a:p>
            <a:pPr>
              <a:buFont typeface="Wingdings" pitchFamily="2" charset="2"/>
              <a:buChar char="Ø"/>
            </a:pPr>
            <a:r>
              <a:rPr lang="sk-SK" sz="3600" dirty="0" smtClean="0"/>
              <a:t> mláďatá - húsatá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71472" y="357166"/>
            <a:ext cx="7858180" cy="142821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000" b="1" cap="all" dirty="0" smtClean="0">
                <a:solidFill>
                  <a:srgbClr val="00180B"/>
                </a:solidFill>
              </a:rPr>
              <a:t>Prečo chováme hrabavú           a vodnú hydinu?</a:t>
            </a:r>
            <a:endParaRPr lang="sk-SK" sz="3000" b="1" cap="all" dirty="0">
              <a:solidFill>
                <a:srgbClr val="00180B"/>
              </a:solidFill>
            </a:endParaRPr>
          </a:p>
        </p:txBody>
      </p:sp>
      <p:pic>
        <p:nvPicPr>
          <p:cNvPr id="20482" name="Picture 2" descr="http://blog.sme.sk/blog/3269/263800/DSCN75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2690798" cy="2018099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071538" y="3929066"/>
            <a:ext cx="1928826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mäso</a:t>
            </a:r>
            <a:endParaRPr lang="sk-SK" dirty="0"/>
          </a:p>
        </p:txBody>
      </p:sp>
      <p:pic>
        <p:nvPicPr>
          <p:cNvPr id="20484" name="Picture 4" descr="http://www.mamaja.sk/assets/Articles/vajci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39"/>
            <a:ext cx="3071834" cy="1904537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500694" y="4000504"/>
            <a:ext cx="20002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vajcia</a:t>
            </a:r>
            <a:endParaRPr lang="sk-SK" dirty="0"/>
          </a:p>
        </p:txBody>
      </p:sp>
      <p:pic>
        <p:nvPicPr>
          <p:cNvPr id="20486" name="Picture 6" descr="http://www.slovakshop-cy.com/1302538319-758-large/husacia-mast-150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429132"/>
            <a:ext cx="1785950" cy="1785950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1285852" y="6286520"/>
            <a:ext cx="15716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masť</a:t>
            </a:r>
            <a:endParaRPr lang="sk-SK" dirty="0"/>
          </a:p>
        </p:txBody>
      </p:sp>
      <p:pic>
        <p:nvPicPr>
          <p:cNvPr id="20490" name="Picture 10" descr="http://static0.asmira.com/image/11-402411-1600/perie-50ks-14331360-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500570"/>
            <a:ext cx="2381267" cy="178595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5857884" y="6357958"/>
            <a:ext cx="128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perie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57290" y="2786058"/>
            <a:ext cx="7215238" cy="9954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sk-SK" sz="40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Spracovala: RNDr. </a:t>
            </a:r>
            <a:r>
              <a:rPr lang="sk-SK" sz="4000" b="1" dirty="0" err="1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Glatzová</a:t>
            </a:r>
            <a:r>
              <a:rPr lang="sk-SK" sz="4000" b="1" dirty="0" smtClean="0">
                <a:solidFill>
                  <a:schemeClr val="accent3">
                    <a:lumMod val="75000"/>
                  </a:schemeClr>
                </a:solidFill>
                <a:latin typeface="Freestyle Script" pitchFamily="66" charset="0"/>
              </a:rPr>
              <a:t> Renáta</a:t>
            </a:r>
            <a:endParaRPr lang="sk-SK" sz="4000" b="1" dirty="0">
              <a:solidFill>
                <a:schemeClr val="accent3">
                  <a:lumMod val="75000"/>
                </a:schemeClr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105</Words>
  <Application>Microsoft Office PowerPoint</Application>
  <PresentationFormat>Prezentácia na obrazovke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Chovateľsky významné vtáky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Renáta</dc:creator>
  <cp:lastModifiedBy>Renáta</cp:lastModifiedBy>
  <cp:revision>15</cp:revision>
  <dcterms:created xsi:type="dcterms:W3CDTF">2013-10-27T18:38:01Z</dcterms:created>
  <dcterms:modified xsi:type="dcterms:W3CDTF">2014-05-16T21:12:22Z</dcterms:modified>
</cp:coreProperties>
</file>