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7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Kliknite sem a upravte štýl predlohy podnadpisov.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Kliknite sem a upravte štýly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sk-SK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Ak chcete pridať obrázok, kliknite na ikonu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sk-SK" smtClean="0"/>
              <a:t>Kliknite sem a upravte štýl predlohy nadpisov.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Kliknite sem a upravte štýly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3D08B4B-A93C-4AA1-91D6-7FC13C68630D}" type="datetimeFigureOut">
              <a:rPr lang="sk-SK" smtClean="0"/>
              <a:t>17.10.2017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0AFFF11-9336-4239-9407-304A7C7D4BA4}" type="slidenum">
              <a:rPr lang="sk-SK" smtClean="0"/>
              <a:t>‹#›</a:t>
            </a:fld>
            <a:endParaRPr lang="sk-SK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 smtClean="0"/>
              <a:t>Geologické procesy a ich zdroje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/>
              <a:t>Mgr. Michaela Sekerešová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Geologické procesy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menia zemský povrch</a:t>
            </a:r>
          </a:p>
          <a:p>
            <a:r>
              <a:rPr lang="sk-SK" dirty="0" smtClean="0"/>
              <a:t>zapríčiňujú ich energie z rôznych zdrojov</a:t>
            </a:r>
          </a:p>
          <a:p>
            <a:r>
              <a:rPr lang="sk-SK" dirty="0" smtClean="0"/>
              <a:t>rozdeľujeme ich na </a:t>
            </a:r>
            <a:r>
              <a:rPr lang="sk-SK" b="1" dirty="0" smtClean="0"/>
              <a:t>vnútorné geologické procesy </a:t>
            </a:r>
            <a:r>
              <a:rPr lang="sk-SK" dirty="0" smtClean="0"/>
              <a:t>a </a:t>
            </a:r>
            <a:r>
              <a:rPr lang="sk-SK" b="1" dirty="0" smtClean="0"/>
              <a:t>vonkajšie geologické procesy</a:t>
            </a:r>
            <a:endParaRPr lang="sk-SK" dirty="0" smtClean="0"/>
          </a:p>
          <a:p>
            <a:r>
              <a:rPr lang="sk-SK" dirty="0" smtClean="0"/>
              <a:t>niektoré môžu mať až katastrofické následky</a:t>
            </a:r>
            <a:endParaRPr lang="sk-SK" dirty="0"/>
          </a:p>
        </p:txBody>
      </p:sp>
      <p:pic>
        <p:nvPicPr>
          <p:cNvPr id="1026" name="Picture 2" descr="Výsledok vyh&amp;lcaron;adávania obrázkov pre dopyt earthquake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4005064"/>
            <a:ext cx="4762500" cy="266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Vnútorné geologické procesy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rozčleňujú zemský povrch a zväčšujú rozdiely v nadmorskej výške</a:t>
            </a:r>
          </a:p>
          <a:p>
            <a:r>
              <a:rPr lang="sk-SK" dirty="0" smtClean="0"/>
              <a:t>spôsobuje ich zemské teplo a príťažlivosť Zeme</a:t>
            </a:r>
          </a:p>
          <a:p>
            <a:r>
              <a:rPr lang="sk-SK" dirty="0" smtClean="0"/>
              <a:t>ich zdrojom je zemské vnútro</a:t>
            </a:r>
            <a:endParaRPr lang="sk-SK" dirty="0"/>
          </a:p>
        </p:txBody>
      </p:sp>
      <p:pic>
        <p:nvPicPr>
          <p:cNvPr id="15362" name="Picture 2" descr="Výsledok vyh&amp;lcaron;adávania obrázkov pre dopyt volcano eruption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573016"/>
            <a:ext cx="4248472" cy="3126875"/>
          </a:xfrm>
          <a:prstGeom prst="rect">
            <a:avLst/>
          </a:prstGeom>
          <a:noFill/>
        </p:spPr>
      </p:pic>
      <p:pic>
        <p:nvPicPr>
          <p:cNvPr id="15364" name="Picture 4" descr="Výsledok vyh&amp;lcaron;adávania obrázkov pre dopyt volcano eruption 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20217" y="3501008"/>
            <a:ext cx="4209697" cy="31683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Vonkajšie geologické procesy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obrusujú povrch Zeme, zníženiny vypĺňajú usadeninami</a:t>
            </a:r>
          </a:p>
          <a:p>
            <a:r>
              <a:rPr lang="sk-SK" dirty="0" smtClean="0"/>
              <a:t>spôsobuje ich slnečné žiarenie, príťažlivosť Zeme a Mesiaca</a:t>
            </a:r>
          </a:p>
          <a:p>
            <a:r>
              <a:rPr lang="sk-SK" dirty="0" smtClean="0"/>
              <a:t>ich zdrojom je okrem Zeme aj Slnko a Mesiac</a:t>
            </a:r>
            <a:endParaRPr lang="sk-SK" dirty="0"/>
          </a:p>
        </p:txBody>
      </p:sp>
      <p:pic>
        <p:nvPicPr>
          <p:cNvPr id="16386" name="Picture 2" descr="Výsledok vyh&amp;lcaron;adávania obrázkov pre dopyt tide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149080"/>
            <a:ext cx="4320480" cy="2430270"/>
          </a:xfrm>
          <a:prstGeom prst="rect">
            <a:avLst/>
          </a:prstGeom>
          <a:noFill/>
        </p:spPr>
      </p:pic>
      <p:pic>
        <p:nvPicPr>
          <p:cNvPr id="16388" name="Picture 4" descr="Súvisiaci obrázok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4149080"/>
            <a:ext cx="3958789" cy="24205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Zhrnutie</a:t>
            </a:r>
            <a:endParaRPr lang="sk-SK" dirty="0"/>
          </a:p>
        </p:txBody>
      </p:sp>
      <p:graphicFrame>
        <p:nvGraphicFramePr>
          <p:cNvPr id="4" name="Zástupný symbol obsahu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r>
                        <a:rPr lang="sk-SK" dirty="0" smtClean="0"/>
                        <a:t>Zdroj energie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Energia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Geologické</a:t>
                      </a:r>
                      <a:r>
                        <a:rPr lang="sk-SK" baseline="0" dirty="0" smtClean="0"/>
                        <a:t> procesy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Príklady</a:t>
                      </a:r>
                      <a:endParaRPr lang="sk-SK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b="1" dirty="0" smtClean="0"/>
                        <a:t>Slnko</a:t>
                      </a:r>
                      <a:r>
                        <a:rPr lang="sk-SK" b="0" baseline="0" dirty="0" smtClean="0"/>
                        <a:t> – ohrieva vzduch, oceány, zemský povrch</a:t>
                      </a:r>
                      <a:endParaRPr lang="sk-S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slnečné žiarenie</a:t>
                      </a:r>
                      <a:endParaRPr lang="sk-SK" dirty="0"/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r>
                        <a:rPr lang="sk-SK" b="1" dirty="0" smtClean="0"/>
                        <a:t>Vonkajšie geologické procesy</a:t>
                      </a:r>
                      <a:endParaRPr lang="sk-S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činnosť vetra, činnosť mora, zvetrávanie</a:t>
                      </a:r>
                      <a:endParaRPr lang="sk-SK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b="1" dirty="0" smtClean="0"/>
                        <a:t>Mesiac</a:t>
                      </a:r>
                      <a:r>
                        <a:rPr lang="sk-SK" b="0" dirty="0" smtClean="0"/>
                        <a:t> – vplýva na pohyb morskej vody</a:t>
                      </a:r>
                      <a:endParaRPr lang="sk-S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príťažlivosť Mesiaca</a:t>
                      </a:r>
                      <a:endParaRPr lang="sk-SK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príliv a odliv</a:t>
                      </a:r>
                      <a:endParaRPr lang="sk-SK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b="1" dirty="0" smtClean="0"/>
                        <a:t>Zem</a:t>
                      </a:r>
                      <a:r>
                        <a:rPr lang="sk-SK" b="1" baseline="0" dirty="0" smtClean="0"/>
                        <a:t> </a:t>
                      </a:r>
                      <a:r>
                        <a:rPr lang="sk-SK" b="0" baseline="0" dirty="0" smtClean="0"/>
                        <a:t>– priťahuje predmety do stredu</a:t>
                      </a:r>
                      <a:endParaRPr lang="sk-S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príťažlivosť  Zeme</a:t>
                      </a:r>
                      <a:endParaRPr lang="sk-SK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činnosť dažďa</a:t>
                      </a:r>
                      <a:r>
                        <a:rPr lang="sk-SK" baseline="0" dirty="0" smtClean="0"/>
                        <a:t>, riek, ľadu, vznik usadených hornín</a:t>
                      </a:r>
                      <a:endParaRPr lang="sk-SK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sk-SK" b="1" dirty="0" smtClean="0"/>
                        <a:t>Zem</a:t>
                      </a:r>
                      <a:r>
                        <a:rPr lang="sk-SK" b="1" baseline="0" dirty="0" smtClean="0"/>
                        <a:t> </a:t>
                      </a:r>
                      <a:r>
                        <a:rPr lang="sk-SK" b="0" baseline="0" dirty="0" smtClean="0"/>
                        <a:t>– vyžaruje teplo na povrch</a:t>
                      </a:r>
                      <a:endParaRPr lang="sk-S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zemské teplo</a:t>
                      </a:r>
                      <a:endParaRPr lang="sk-SK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b="1" dirty="0" smtClean="0"/>
                        <a:t>Vnútorné geologické procesy</a:t>
                      </a:r>
                      <a:endParaRPr lang="sk-SK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sk-SK" dirty="0" smtClean="0"/>
                        <a:t>premena hornín, sopečná činnosť, horotvorná</a:t>
                      </a:r>
                      <a:r>
                        <a:rPr lang="sk-SK" baseline="0" dirty="0" smtClean="0"/>
                        <a:t> činnosť, zemetrasenie</a:t>
                      </a:r>
                      <a:endParaRPr lang="sk-SK" dirty="0"/>
                    </a:p>
                  </a:txBody>
                  <a:tcPr anchor="ctr"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7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8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0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Ďakujem za pozornosť</a:t>
            </a:r>
            <a:endParaRPr lang="sk-SK" dirty="0"/>
          </a:p>
        </p:txBody>
      </p:sp>
      <p:sp>
        <p:nvSpPr>
          <p:cNvPr id="5" name="Zástupný symbol textu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7410" name="Picture 2" descr="Výsledok vyh&amp;lcaron;adávania obrázkov pre dopyt volcano eruption 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212976"/>
            <a:ext cx="3384376" cy="2538283"/>
          </a:xfrm>
          <a:prstGeom prst="rect">
            <a:avLst/>
          </a:prstGeom>
          <a:noFill/>
        </p:spPr>
      </p:pic>
      <p:pic>
        <p:nvPicPr>
          <p:cNvPr id="17414" name="Picture 6" descr="Súvisiaci obrázo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437112"/>
            <a:ext cx="3024336" cy="2268253"/>
          </a:xfrm>
          <a:prstGeom prst="rect">
            <a:avLst/>
          </a:prstGeom>
          <a:noFill/>
        </p:spPr>
      </p:pic>
      <p:pic>
        <p:nvPicPr>
          <p:cNvPr id="17416" name="Picture 8" descr="Súvisiaci obrázok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91630" y="2420888"/>
            <a:ext cx="3328370" cy="18722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13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14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15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16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2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2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2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2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30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31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32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Špička">
  <a:themeElements>
    <a:clrScheme name="Špička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Špička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Špička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33</TotalTime>
  <Words>170</Words>
  <Application>Microsoft Office PowerPoint</Application>
  <PresentationFormat>Prezentácia na obrazovke (4:3)</PresentationFormat>
  <Paragraphs>35</Paragraphs>
  <Slides>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6</vt:i4>
      </vt:variant>
    </vt:vector>
  </HeadingPairs>
  <TitlesOfParts>
    <vt:vector size="7" baseType="lpstr">
      <vt:lpstr>Špička</vt:lpstr>
      <vt:lpstr>Geologické procesy a ich zdroje</vt:lpstr>
      <vt:lpstr>Geologické procesy</vt:lpstr>
      <vt:lpstr>Vnútorné geologické procesy</vt:lpstr>
      <vt:lpstr>Vonkajšie geologické procesy</vt:lpstr>
      <vt:lpstr>Zhrnutie</vt:lpstr>
      <vt:lpstr>Ďakujem za pozornosť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Geologické procesy a ich zdroje</dc:title>
  <dc:creator>Michaela Sekerešová</dc:creator>
  <cp:lastModifiedBy>Michaela Sekerešová</cp:lastModifiedBy>
  <cp:revision>4</cp:revision>
  <dcterms:created xsi:type="dcterms:W3CDTF">2017-10-17T17:59:57Z</dcterms:created>
  <dcterms:modified xsi:type="dcterms:W3CDTF">2017-10-17T18:33:43Z</dcterms:modified>
</cp:coreProperties>
</file>