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0" r:id="rId3"/>
    <p:sldId id="271" r:id="rId4"/>
    <p:sldId id="273" r:id="rId5"/>
    <p:sldId id="268" r:id="rId6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99" d="100"/>
          <a:sy n="99" d="100"/>
        </p:scale>
        <p:origin x="96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2103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6408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5122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3429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044118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456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35781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3889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1222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9292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6515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9238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3965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9510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3544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6321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72082-C29B-4123-962D-C33C2ECC83F5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0100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78556D48-A08A-4553-8C41-2F15AC4F6B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2188" y="739978"/>
            <a:ext cx="5247458" cy="2176267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Dzieje się …</a:t>
            </a:r>
            <a:br>
              <a:rPr lang="pl-PL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świetlicy</a:t>
            </a:r>
            <a:r>
              <a:rPr lang="pl-PL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pl-PL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D82B1E1A-7E53-4F19-8C7A-29F88F5673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4715" y="3836197"/>
            <a:ext cx="5334931" cy="2189214"/>
          </a:xfrm>
        </p:spPr>
        <p:txBody>
          <a:bodyPr>
            <a:normAutofit/>
          </a:bodyPr>
          <a:lstStyle/>
          <a:p>
            <a:r>
              <a:rPr lang="pl-PL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Gazetka świetlicowa nr </a:t>
            </a:r>
            <a:r>
              <a:rPr lang="pl-PL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pl-PL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Strona domowa">
            <a:extLst>
              <a:ext uri="{FF2B5EF4-FFF2-40B4-BE49-F238E27FC236}">
                <a16:creationId xmlns="" xmlns:a16="http://schemas.microsoft.com/office/drawing/2014/main" id="{B05B01CA-B646-4528-A38E-2D49734580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"/>
          <a:stretch/>
        </p:blipFill>
        <p:spPr bwMode="auto"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640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40491E6F-E2C6-4859-A020-B83DAD558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2574" y="609600"/>
            <a:ext cx="6831427" cy="893523"/>
          </a:xfrm>
        </p:spPr>
        <p:txBody>
          <a:bodyPr/>
          <a:lstStyle/>
          <a:p>
            <a:r>
              <a:rPr lang="pl-PL" dirty="0" smtClean="0"/>
              <a:t>Zimowe latarenki 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13583" y="2802403"/>
            <a:ext cx="4143910" cy="386834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92" y="1263316"/>
            <a:ext cx="678260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304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07C70E22-0CAF-4F0F-A6B5-27552FD72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658" y="609600"/>
            <a:ext cx="5829344" cy="805841"/>
          </a:xfrm>
        </p:spPr>
        <p:txBody>
          <a:bodyPr>
            <a:normAutofit fontScale="90000"/>
          </a:bodyPr>
          <a:lstStyle/>
          <a:p>
            <a:r>
              <a:rPr lang="pl-PL" sz="4800" dirty="0" smtClean="0"/>
              <a:t>Karnawał</a:t>
            </a:r>
            <a:endParaRPr lang="pl-PL" sz="48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863" y="2167136"/>
            <a:ext cx="6396705" cy="386834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333" y="840605"/>
            <a:ext cx="3086300" cy="556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475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B5FD7A90-99EF-4D5A-8495-F7305EBBB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>
                <a:sym typeface="Wingdings" panose="05000000000000000000" pitchFamily="2" charset="2"/>
              </a:rPr>
              <a:t>Bal karnawałowy</a:t>
            </a:r>
            <a:r>
              <a:rPr lang="pl-PL" dirty="0">
                <a:sym typeface="Wingdings" panose="05000000000000000000" pitchFamily="2" charset="2"/>
              </a:rPr>
              <a:t/>
            </a:r>
            <a:br>
              <a:rPr lang="pl-PL" dirty="0">
                <a:sym typeface="Wingdings" panose="05000000000000000000" pitchFamily="2" charset="2"/>
              </a:rPr>
            </a:br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83CDA329-8A97-4970-9B32-519C48AF1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036" y="2439443"/>
            <a:ext cx="3961008" cy="3284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7863" y="2167136"/>
            <a:ext cx="8596312" cy="386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2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E0AB7FFF-0ECE-4F37-A25F-C879EDF72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345" y="5273458"/>
            <a:ext cx="4960306" cy="103965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l-PL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		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Dziękujemy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pl-PL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pl-PL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pl-PL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			</a:t>
            </a:r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za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uwagę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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="" xmlns:a16="http://schemas.microsoft.com/office/drawing/2014/main" id="{FE906A44-FE92-427C-9955-227D1EAA63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22" y="1702796"/>
            <a:ext cx="7214616" cy="272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71002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292</TotalTime>
  <Words>12</Words>
  <Application>Microsoft Office PowerPoint</Application>
  <PresentationFormat>Panoramiczny</PresentationFormat>
  <Paragraphs>6</Paragraphs>
  <Slides>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</vt:i4>
      </vt:variant>
    </vt:vector>
  </HeadingPairs>
  <TitlesOfParts>
    <vt:vector size="11" baseType="lpstr">
      <vt:lpstr>Arial</vt:lpstr>
      <vt:lpstr>Times New Roman</vt:lpstr>
      <vt:lpstr>Trebuchet MS</vt:lpstr>
      <vt:lpstr>Wingdings</vt:lpstr>
      <vt:lpstr>Wingdings 3</vt:lpstr>
      <vt:lpstr>Faseta</vt:lpstr>
      <vt:lpstr>Dzieje się … w świetlicy</vt:lpstr>
      <vt:lpstr>Zimowe latarenki </vt:lpstr>
      <vt:lpstr>Karnawał</vt:lpstr>
      <vt:lpstr>Bal karnawałowy </vt:lpstr>
      <vt:lpstr>  Dziękujemy     za uwagę 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Dzieje się … w świetlicy</dc:title>
  <dc:creator>Marta Brzustowska</dc:creator>
  <cp:lastModifiedBy>Joanna Szerszeniewska</cp:lastModifiedBy>
  <cp:revision>28</cp:revision>
  <cp:lastPrinted>2021-12-10T14:01:30Z</cp:lastPrinted>
  <dcterms:created xsi:type="dcterms:W3CDTF">2021-12-10T12:35:10Z</dcterms:created>
  <dcterms:modified xsi:type="dcterms:W3CDTF">2023-06-13T09:19:10Z</dcterms:modified>
</cp:coreProperties>
</file>