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63942-EA35-4C50-B714-77819CE23DAD}" type="datetimeFigureOut">
              <a:rPr lang="sk-SK" smtClean="0"/>
              <a:t>19. 11. 2023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AC404-0D99-499E-8AA3-5E2528BBE15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1896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63942-EA35-4C50-B714-77819CE23DAD}" type="datetimeFigureOut">
              <a:rPr lang="sk-SK" smtClean="0"/>
              <a:t>19. 11. 2023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AC404-0D99-499E-8AA3-5E2528BBE15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27142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63942-EA35-4C50-B714-77819CE23DAD}" type="datetimeFigureOut">
              <a:rPr lang="sk-SK" smtClean="0"/>
              <a:t>19. 11. 2023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AC404-0D99-499E-8AA3-5E2528BBE15A}" type="slidenum">
              <a:rPr lang="sk-SK" smtClean="0"/>
              <a:t>‹#›</a:t>
            </a:fld>
            <a:endParaRPr lang="sk-SK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9575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63942-EA35-4C50-B714-77819CE23DAD}" type="datetimeFigureOut">
              <a:rPr lang="sk-SK" smtClean="0"/>
              <a:t>19. 11. 2023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AC404-0D99-499E-8AA3-5E2528BBE15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45414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63942-EA35-4C50-B714-77819CE23DAD}" type="datetimeFigureOut">
              <a:rPr lang="sk-SK" smtClean="0"/>
              <a:t>19. 11. 2023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AC404-0D99-499E-8AA3-5E2528BBE15A}" type="slidenum">
              <a:rPr lang="sk-SK" smtClean="0"/>
              <a:t>‹#›</a:t>
            </a:fld>
            <a:endParaRPr lang="sk-SK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86876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63942-EA35-4C50-B714-77819CE23DAD}" type="datetimeFigureOut">
              <a:rPr lang="sk-SK" smtClean="0"/>
              <a:t>19. 11. 2023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AC404-0D99-499E-8AA3-5E2528BBE15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47840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63942-EA35-4C50-B714-77819CE23DAD}" type="datetimeFigureOut">
              <a:rPr lang="sk-SK" smtClean="0"/>
              <a:t>19. 11. 2023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AC404-0D99-499E-8AA3-5E2528BBE15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05749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63942-EA35-4C50-B714-77819CE23DAD}" type="datetimeFigureOut">
              <a:rPr lang="sk-SK" smtClean="0"/>
              <a:t>19. 11. 2023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AC404-0D99-499E-8AA3-5E2528BBE15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65291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63942-EA35-4C50-B714-77819CE23DAD}" type="datetimeFigureOut">
              <a:rPr lang="sk-SK" smtClean="0"/>
              <a:t>19. 11. 2023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AC404-0D99-499E-8AA3-5E2528BBE15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08913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63942-EA35-4C50-B714-77819CE23DAD}" type="datetimeFigureOut">
              <a:rPr lang="sk-SK" smtClean="0"/>
              <a:t>19. 11. 2023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AC404-0D99-499E-8AA3-5E2528BBE15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81661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63942-EA35-4C50-B714-77819CE23DAD}" type="datetimeFigureOut">
              <a:rPr lang="sk-SK" smtClean="0"/>
              <a:t>19. 11. 2023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AC404-0D99-499E-8AA3-5E2528BBE15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82742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63942-EA35-4C50-B714-77819CE23DAD}" type="datetimeFigureOut">
              <a:rPr lang="sk-SK" smtClean="0"/>
              <a:t>19. 11. 2023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AC404-0D99-499E-8AA3-5E2528BBE15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93168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63942-EA35-4C50-B714-77819CE23DAD}" type="datetimeFigureOut">
              <a:rPr lang="sk-SK" smtClean="0"/>
              <a:t>19. 11. 2023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AC404-0D99-499E-8AA3-5E2528BBE15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96064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63942-EA35-4C50-B714-77819CE23DAD}" type="datetimeFigureOut">
              <a:rPr lang="sk-SK" smtClean="0"/>
              <a:t>19. 11. 2023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AC404-0D99-499E-8AA3-5E2528BBE15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16190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63942-EA35-4C50-B714-77819CE23DAD}" type="datetimeFigureOut">
              <a:rPr lang="sk-SK" smtClean="0"/>
              <a:t>19. 11. 2023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AC404-0D99-499E-8AA3-5E2528BBE15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10493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63942-EA35-4C50-B714-77819CE23DAD}" type="datetimeFigureOut">
              <a:rPr lang="sk-SK" smtClean="0"/>
              <a:t>19. 11. 2023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AC404-0D99-499E-8AA3-5E2528BBE15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93832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63942-EA35-4C50-B714-77819CE23DAD}" type="datetimeFigureOut">
              <a:rPr lang="sk-SK" smtClean="0"/>
              <a:t>19. 11. 2023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57AC404-0D99-499E-8AA3-5E2528BBE15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5665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D039B2-EBC0-5106-F8A8-A26740272B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err="1"/>
              <a:t>Chobotnatce</a:t>
            </a:r>
            <a:r>
              <a:rPr lang="sk-SK" dirty="0"/>
              <a:t>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3C4DCF1-DF8A-4F9E-737C-E02EB2D8A1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Lukáš Straška</a:t>
            </a:r>
          </a:p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4D206559-BE4E-7236-D4C9-1F46DCD00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982" y="3227685"/>
            <a:ext cx="3733048" cy="2810596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04F0A8D1-9028-6A48-3843-CE6F287E0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459" y="479907"/>
            <a:ext cx="3691082" cy="246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207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67DE4F-D917-5183-F0D0-DEC8B2FD3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Chobotnatce</a:t>
            </a:r>
            <a:r>
              <a:rPr lang="sk-SK" dirty="0"/>
              <a:t>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C03FA5B-3900-FEC2-D557-95FACC7D6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Sú to najväčšie žijúce suchozemské </a:t>
            </a:r>
            <a:r>
              <a:rPr lang="sk-SK" dirty="0" err="1"/>
              <a:t>živičíchy</a:t>
            </a:r>
            <a:endParaRPr lang="sk-SK" dirty="0"/>
          </a:p>
          <a:p>
            <a:r>
              <a:rPr lang="sk-SK" dirty="0"/>
              <a:t>Živia sa rastlinnou potravou – bylinožravce</a:t>
            </a:r>
          </a:p>
          <a:p>
            <a:r>
              <a:rPr lang="sk-SK" dirty="0"/>
              <a:t>Majú 4 nohy, chobot, kly, </a:t>
            </a:r>
            <a:r>
              <a:rPr lang="sk-SK" dirty="0" err="1"/>
              <a:t>širukú</a:t>
            </a:r>
            <a:r>
              <a:rPr lang="sk-SK" dirty="0"/>
              <a:t> hlavu </a:t>
            </a:r>
          </a:p>
          <a:p>
            <a:r>
              <a:rPr lang="sk-SK" dirty="0"/>
              <a:t>Dnes ich vieme nájsť na savanách, </a:t>
            </a:r>
            <a:r>
              <a:rPr lang="sk-SK" dirty="0" err="1"/>
              <a:t>púštiach</a:t>
            </a:r>
            <a:r>
              <a:rPr lang="sk-SK" dirty="0"/>
              <a:t> a </a:t>
            </a:r>
            <a:r>
              <a:rPr lang="sk-SK" dirty="0" err="1"/>
              <a:t>polopúštiach</a:t>
            </a:r>
            <a:endParaRPr lang="sk-SK" dirty="0"/>
          </a:p>
          <a:p>
            <a:r>
              <a:rPr lang="sk-SK" dirty="0"/>
              <a:t>Medzi </a:t>
            </a:r>
            <a:r>
              <a:rPr lang="sk-SK" dirty="0" err="1"/>
              <a:t>chobotnatce</a:t>
            </a:r>
            <a:r>
              <a:rPr lang="sk-SK" dirty="0"/>
              <a:t> patrí:  slon africký, slon indický a vyhynutý mamut a mastodont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3E93C499-E1A8-1609-D395-20A8A3135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078" y="481590"/>
            <a:ext cx="4423847" cy="289762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A7FAE5B0-54CD-B456-0A76-D89C70F68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160" y="4294938"/>
            <a:ext cx="3559680" cy="236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97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0DC7B8-8003-C374-A3DD-33F7F0CAA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Slon africký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9A60764-A08B-FE56-3C2A-6D44225248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Vyskytuje sa v Afrike</a:t>
            </a:r>
          </a:p>
          <a:p>
            <a:r>
              <a:rPr lang="sk-SK" dirty="0"/>
              <a:t>Má obrovské uši</a:t>
            </a:r>
          </a:p>
          <a:p>
            <a:r>
              <a:rPr lang="sk-SK" dirty="0"/>
              <a:t>Patrí medzi ohrozené druhy</a:t>
            </a:r>
          </a:p>
          <a:p>
            <a:r>
              <a:rPr lang="sk-SK" dirty="0"/>
              <a:t>Nájdeme ho na savanách a v tropických lesoch</a:t>
            </a:r>
          </a:p>
          <a:p>
            <a:endParaRPr lang="sk-SK" dirty="0"/>
          </a:p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843F48DF-F2BC-9B66-726D-F9C1785E8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583" y="609600"/>
            <a:ext cx="4286250" cy="3209925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C00584D8-3D02-DEBA-498C-22C91327B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220" y="3819525"/>
            <a:ext cx="3573780" cy="268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63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25CD55-4794-3028-223C-068E3583A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Slon indický</a:t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44FD9B9-4DD8-E902-BF5C-FBC90C9A0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Menšie uši ako slon africký</a:t>
            </a:r>
          </a:p>
          <a:p>
            <a:r>
              <a:rPr lang="sk-SK" dirty="0"/>
              <a:t>Samice nemajú kly</a:t>
            </a:r>
          </a:p>
          <a:p>
            <a:r>
              <a:rPr lang="sk-SK" dirty="0"/>
              <a:t>Vyskytuje sa v južnej a juhovýchodnej Ázii</a:t>
            </a:r>
          </a:p>
          <a:p>
            <a:r>
              <a:rPr lang="sk-SK" dirty="0"/>
              <a:t>Žije na pasienkoch, v listnatých, ihličnatých stále zelených lesoch</a:t>
            </a:r>
          </a:p>
          <a:p>
            <a:r>
              <a:rPr lang="sk-SK" dirty="0"/>
              <a:t>Patrí medzi ohrozené druhy</a:t>
            </a:r>
          </a:p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169E63F0-1E64-69AD-3F2E-46B7166AF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8966" y="4100975"/>
            <a:ext cx="3513104" cy="2337811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1E8F4954-4095-3B9C-413D-96FED8E9E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455" y="609600"/>
            <a:ext cx="3585464" cy="257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33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6464A7-A5A5-F5B5-8A22-44570AE80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Mamut</a:t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6A28192-91C3-313A-5D33-B26030C6C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Je vyhynutý</a:t>
            </a:r>
          </a:p>
          <a:p>
            <a:r>
              <a:rPr lang="sk-SK" dirty="0"/>
              <a:t>Mali dlhé zahnuté kly a dlhé chlpy</a:t>
            </a:r>
          </a:p>
          <a:p>
            <a:r>
              <a:rPr lang="sk-SK" dirty="0"/>
              <a:t>Boli potravou pre pravekých ľudí</a:t>
            </a:r>
          </a:p>
          <a:p>
            <a:r>
              <a:rPr lang="sk-SK" dirty="0"/>
              <a:t>Väčšina vyhynula na konci poslednej ľadovej doby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B19325E7-4098-957E-D1E2-4B9312E30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239" y="609600"/>
            <a:ext cx="3989540" cy="2988304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D14B9E6D-5D99-E48A-8789-B7E2B64CF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868" y="4065847"/>
            <a:ext cx="4668264" cy="262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59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D28CBE-30F7-FA2A-C54D-92AA64EFC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Rozdiely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3A8DD7E-7AC7-9E86-1AE4-09990D9471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Slon africký: 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B9E43F39-7B44-A047-0755-D859179744F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k-SK" dirty="0"/>
              <a:t>Väčšie uši</a:t>
            </a:r>
          </a:p>
          <a:p>
            <a:r>
              <a:rPr lang="sk-SK" dirty="0"/>
              <a:t>Afrika</a:t>
            </a:r>
          </a:p>
          <a:p>
            <a:r>
              <a:rPr lang="sk-SK" dirty="0"/>
              <a:t>2 výbežky na konci chobota</a:t>
            </a:r>
          </a:p>
          <a:p>
            <a:r>
              <a:rPr lang="sk-SK" dirty="0"/>
              <a:t>Hmotnosť: 4-7 ton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2C2696C-9110-A5DB-B0AA-D98AE7F81B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k-SK" dirty="0"/>
              <a:t>Slon indický: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C94DDFB6-0611-50E5-05CA-59F276BD135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sk-SK" dirty="0"/>
              <a:t>Menšie uši</a:t>
            </a:r>
          </a:p>
          <a:p>
            <a:r>
              <a:rPr lang="sk-SK" dirty="0"/>
              <a:t>Ázia</a:t>
            </a:r>
          </a:p>
          <a:p>
            <a:r>
              <a:rPr lang="sk-SK" dirty="0"/>
              <a:t>1 výbežok na konci chobota</a:t>
            </a:r>
          </a:p>
          <a:p>
            <a:r>
              <a:rPr lang="sk-SK" dirty="0"/>
              <a:t>Hmotnosť: 2-5 ton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1A514FA2-EBD3-693A-EACF-B2A893922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192" y="475794"/>
            <a:ext cx="2321502" cy="215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56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18293E-D690-A9D6-3168-CCFDC7FF7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Ďakujem za pozornosť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75079A8A-E8C1-0646-F57C-66FDD50BC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963" y="1366981"/>
            <a:ext cx="4276437" cy="4276437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A20B4EF2-11FF-292A-34AF-856869BA9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246" y="2438400"/>
            <a:ext cx="3571845" cy="324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91002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E7856A4AF49FA4C9138E4CB9522DDBF" ma:contentTypeVersion="6" ma:contentTypeDescription="Umožňuje vytvoriť nový dokument." ma:contentTypeScope="" ma:versionID="fc9d329f9e2d973859f442bb79444be2">
  <xsd:schema xmlns:xsd="http://www.w3.org/2001/XMLSchema" xmlns:xs="http://www.w3.org/2001/XMLSchema" xmlns:p="http://schemas.microsoft.com/office/2006/metadata/properties" xmlns:ns3="c3d62b80-daf9-4f48-9114-cb637337c357" xmlns:ns4="65e9d322-28e0-468b-8560-4c1a87e5bd6d" targetNamespace="http://schemas.microsoft.com/office/2006/metadata/properties" ma:root="true" ma:fieldsID="9b1b6a8a549b9f3b5d4e891e81a62974" ns3:_="" ns4:_="">
    <xsd:import namespace="c3d62b80-daf9-4f48-9114-cb637337c357"/>
    <xsd:import namespace="65e9d322-28e0-468b-8560-4c1a87e5bd6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d62b80-daf9-4f48-9114-cb637337c3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e9d322-28e0-468b-8560-4c1a87e5bd6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Zdieľa sa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Zdieľané s podrobnosťa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Príkaz hash indikátora zdieľani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3d62b80-daf9-4f48-9114-cb637337c357" xsi:nil="true"/>
  </documentManagement>
</p:properties>
</file>

<file path=customXml/itemProps1.xml><?xml version="1.0" encoding="utf-8"?>
<ds:datastoreItem xmlns:ds="http://schemas.openxmlformats.org/officeDocument/2006/customXml" ds:itemID="{999BDE7A-0B55-41C7-B42D-09209BD05C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d62b80-daf9-4f48-9114-cb637337c357"/>
    <ds:schemaRef ds:uri="65e9d322-28e0-468b-8560-4c1a87e5bd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6A098C6-7FC1-40EB-917A-3C4AEDB3F34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0EB489-4E09-450D-83D7-F3745049ABB3}">
  <ds:schemaRefs>
    <ds:schemaRef ds:uri="http://purl.org/dc/elements/1.1/"/>
    <ds:schemaRef ds:uri="http://purl.org/dc/terms/"/>
    <ds:schemaRef ds:uri="http://schemas.microsoft.com/office/2006/metadata/properties"/>
    <ds:schemaRef ds:uri="65e9d322-28e0-468b-8560-4c1a87e5bd6d"/>
    <ds:schemaRef ds:uri="http://schemas.microsoft.com/office/2006/documentManagement/types"/>
    <ds:schemaRef ds:uri="http://purl.org/dc/dcmitype/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c3d62b80-daf9-4f48-9114-cb637337c35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72</TotalTime>
  <Words>161</Words>
  <Application>Microsoft Office PowerPoint</Application>
  <PresentationFormat>Širokouhlá</PresentationFormat>
  <Paragraphs>36</Paragraphs>
  <Slides>7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7</vt:i4>
      </vt:variant>
    </vt:vector>
  </HeadingPairs>
  <TitlesOfParts>
    <vt:vector size="11" baseType="lpstr">
      <vt:lpstr>Arial</vt:lpstr>
      <vt:lpstr>Trebuchet MS</vt:lpstr>
      <vt:lpstr>Wingdings 3</vt:lpstr>
      <vt:lpstr>Fazeta</vt:lpstr>
      <vt:lpstr>Chobotnatce </vt:lpstr>
      <vt:lpstr>Chobotnatce </vt:lpstr>
      <vt:lpstr>Slon africký </vt:lpstr>
      <vt:lpstr>Slon indický </vt:lpstr>
      <vt:lpstr>Mamut </vt:lpstr>
      <vt:lpstr>Rozdiely</vt:lpstr>
      <vt:lpstr>Ďakujem za pozornosť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Chobotnatce</dc:title>
  <dc:creator>Lukáš Straška</dc:creator>
  <cp:lastModifiedBy>Lukáš Straška</cp:lastModifiedBy>
  <cp:revision>2</cp:revision>
  <dcterms:created xsi:type="dcterms:W3CDTF">2023-11-19T15:11:31Z</dcterms:created>
  <dcterms:modified xsi:type="dcterms:W3CDTF">2023-11-19T16:24:22Z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0x0101008E7856A4AF49FA4C9138E4CB9522DDBF</vt:lpwstr>
  </property>
</Properties>
</file>