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7" r:id="rId2"/>
    <p:sldId id="258" r:id="rId3"/>
    <p:sldId id="284" r:id="rId4"/>
    <p:sldId id="269" r:id="rId5"/>
    <p:sldId id="300" r:id="rId6"/>
    <p:sldId id="291" r:id="rId7"/>
    <p:sldId id="292" r:id="rId8"/>
    <p:sldId id="294" r:id="rId9"/>
    <p:sldId id="260" r:id="rId10"/>
    <p:sldId id="293" r:id="rId11"/>
    <p:sldId id="261" r:id="rId12"/>
    <p:sldId id="289" r:id="rId13"/>
    <p:sldId id="288" r:id="rId14"/>
    <p:sldId id="290" r:id="rId15"/>
    <p:sldId id="301" r:id="rId16"/>
    <p:sldId id="295" r:id="rId17"/>
    <p:sldId id="298" r:id="rId18"/>
    <p:sldId id="296" r:id="rId19"/>
    <p:sldId id="299" r:id="rId20"/>
    <p:sldId id="286" r:id="rId21"/>
    <p:sldId id="271" r:id="rId22"/>
    <p:sldId id="272" r:id="rId23"/>
  </p:sldIdLst>
  <p:sldSz cx="24380825" cy="13714413"/>
  <p:notesSz cx="6858000" cy="9144000"/>
  <p:defaultTextStyle>
    <a:defPPr>
      <a:defRPr lang="en-US"/>
    </a:defPPr>
    <a:lvl1pPr marL="0" algn="l" defTabSz="1828252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1pPr>
    <a:lvl2pPr marL="914127" algn="l" defTabSz="1828252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2pPr>
    <a:lvl3pPr marL="1828252" algn="l" defTabSz="1828252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3pPr>
    <a:lvl4pPr marL="2742379" algn="l" defTabSz="1828252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4pPr>
    <a:lvl5pPr marL="3656503" algn="l" defTabSz="1828252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5pPr>
    <a:lvl6pPr marL="4570628" algn="l" defTabSz="1828252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6pPr>
    <a:lvl7pPr marL="5484755" algn="l" defTabSz="1828252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7pPr>
    <a:lvl8pPr marL="6398880" algn="l" defTabSz="1828252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8pPr>
    <a:lvl9pPr marL="7313007" algn="l" defTabSz="1828252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F3C74"/>
    <a:srgbClr val="009900"/>
    <a:srgbClr val="FF0016"/>
    <a:srgbClr val="D8222C"/>
    <a:srgbClr val="003096"/>
    <a:srgbClr val="006C31"/>
    <a:srgbClr val="3EAF79"/>
    <a:srgbClr val="20D17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C71B589-4BC6-4E35-8056-AFF02FED88B2}" v="11" dt="2021-04-26T20:45:30.4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9976" autoAdjust="0"/>
    <p:restoredTop sz="94661" autoAdjust="0"/>
  </p:normalViewPr>
  <p:slideViewPr>
    <p:cSldViewPr snapToGrid="0">
      <p:cViewPr varScale="1">
        <p:scale>
          <a:sx n="41" d="100"/>
          <a:sy n="41" d="100"/>
        </p:scale>
        <p:origin x="-494" y="-115"/>
      </p:cViewPr>
      <p:guideLst>
        <p:guide orient="horz" pos="4319"/>
        <p:guide pos="767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01" d="100"/>
          <a:sy n="101" d="100"/>
        </p:scale>
        <p:origin x="2694" y="108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roslava Vojčíková" userId="c08a2b156dd5853a" providerId="LiveId" clId="{AC71B589-4BC6-4E35-8056-AFF02FED88B2}"/>
    <pc:docChg chg="undo custSel addSld modSld sldOrd">
      <pc:chgData name="Miroslava Vojčíková" userId="c08a2b156dd5853a" providerId="LiveId" clId="{AC71B589-4BC6-4E35-8056-AFF02FED88B2}" dt="2021-04-26T20:49:17.324" v="812" actId="255"/>
      <pc:docMkLst>
        <pc:docMk/>
      </pc:docMkLst>
      <pc:sldChg chg="modSp mod">
        <pc:chgData name="Miroslava Vojčíková" userId="c08a2b156dd5853a" providerId="LiveId" clId="{AC71B589-4BC6-4E35-8056-AFF02FED88B2}" dt="2021-04-26T20:49:17.324" v="812" actId="255"/>
        <pc:sldMkLst>
          <pc:docMk/>
          <pc:sldMk cId="447874190" sldId="270"/>
        </pc:sldMkLst>
        <pc:spChg chg="mod">
          <ac:chgData name="Miroslava Vojčíková" userId="c08a2b156dd5853a" providerId="LiveId" clId="{AC71B589-4BC6-4E35-8056-AFF02FED88B2}" dt="2021-04-26T20:49:17.324" v="812" actId="255"/>
          <ac:spMkLst>
            <pc:docMk/>
            <pc:sldMk cId="447874190" sldId="270"/>
            <ac:spMk id="2" creationId="{00000000-0000-0000-0000-000000000000}"/>
          </ac:spMkLst>
        </pc:spChg>
      </pc:sldChg>
      <pc:sldChg chg="modSp mod">
        <pc:chgData name="Miroslava Vojčíková" userId="c08a2b156dd5853a" providerId="LiveId" clId="{AC71B589-4BC6-4E35-8056-AFF02FED88B2}" dt="2021-04-26T20:48:43.677" v="810" actId="20577"/>
        <pc:sldMkLst>
          <pc:docMk/>
          <pc:sldMk cId="508763301" sldId="271"/>
        </pc:sldMkLst>
        <pc:spChg chg="mod">
          <ac:chgData name="Miroslava Vojčíková" userId="c08a2b156dd5853a" providerId="LiveId" clId="{AC71B589-4BC6-4E35-8056-AFF02FED88B2}" dt="2021-04-26T20:48:43.677" v="810" actId="20577"/>
          <ac:spMkLst>
            <pc:docMk/>
            <pc:sldMk cId="508763301" sldId="271"/>
            <ac:spMk id="2" creationId="{00000000-0000-0000-0000-000000000000}"/>
          </ac:spMkLst>
        </pc:spChg>
      </pc:sldChg>
      <pc:sldChg chg="addSp delSp modSp mod">
        <pc:chgData name="Miroslava Vojčíková" userId="c08a2b156dd5853a" providerId="LiveId" clId="{AC71B589-4BC6-4E35-8056-AFF02FED88B2}" dt="2021-04-26T19:53:53.233" v="194" actId="962"/>
        <pc:sldMkLst>
          <pc:docMk/>
          <pc:sldMk cId="3973391513" sldId="278"/>
        </pc:sldMkLst>
        <pc:spChg chg="mod">
          <ac:chgData name="Miroslava Vojčíková" userId="c08a2b156dd5853a" providerId="LiveId" clId="{AC71B589-4BC6-4E35-8056-AFF02FED88B2}" dt="2021-04-26T19:53:53.233" v="194" actId="962"/>
          <ac:spMkLst>
            <pc:docMk/>
            <pc:sldMk cId="3973391513" sldId="278"/>
            <ac:spMk id="4" creationId="{00000000-0000-0000-0000-000000000000}"/>
          </ac:spMkLst>
        </pc:spChg>
        <pc:spChg chg="del">
          <ac:chgData name="Miroslava Vojčíková" userId="c08a2b156dd5853a" providerId="LiveId" clId="{AC71B589-4BC6-4E35-8056-AFF02FED88B2}" dt="2021-04-26T19:53:50.531" v="192" actId="931"/>
          <ac:spMkLst>
            <pc:docMk/>
            <pc:sldMk cId="3973391513" sldId="278"/>
            <ac:spMk id="6" creationId="{CE5C876F-3391-46AD-9AA9-943BFC14D25F}"/>
          </ac:spMkLst>
        </pc:spChg>
        <pc:picChg chg="add mod">
          <ac:chgData name="Miroslava Vojčíková" userId="c08a2b156dd5853a" providerId="LiveId" clId="{AC71B589-4BC6-4E35-8056-AFF02FED88B2}" dt="2021-04-26T19:53:53.233" v="193" actId="27614"/>
          <ac:picMkLst>
            <pc:docMk/>
            <pc:sldMk cId="3973391513" sldId="278"/>
            <ac:picMk id="8" creationId="{7340DE9F-3DE7-4DE2-A66C-58C03CCAD240}"/>
          </ac:picMkLst>
        </pc:picChg>
      </pc:sldChg>
      <pc:sldChg chg="addSp delSp modSp mod ord">
        <pc:chgData name="Miroslava Vojčíková" userId="c08a2b156dd5853a" providerId="LiveId" clId="{AC71B589-4BC6-4E35-8056-AFF02FED88B2}" dt="2021-04-26T19:59:54.579" v="359" actId="962"/>
        <pc:sldMkLst>
          <pc:docMk/>
          <pc:sldMk cId="2164823484" sldId="279"/>
        </pc:sldMkLst>
        <pc:spChg chg="mod">
          <ac:chgData name="Miroslava Vojčíková" userId="c08a2b156dd5853a" providerId="LiveId" clId="{AC71B589-4BC6-4E35-8056-AFF02FED88B2}" dt="2021-04-26T19:54:33.157" v="216" actId="20577"/>
          <ac:spMkLst>
            <pc:docMk/>
            <pc:sldMk cId="2164823484" sldId="279"/>
            <ac:spMk id="3" creationId="{00000000-0000-0000-0000-000000000000}"/>
          </ac:spMkLst>
        </pc:spChg>
        <pc:spChg chg="mod">
          <ac:chgData name="Miroslava Vojčíková" userId="c08a2b156dd5853a" providerId="LiveId" clId="{AC71B589-4BC6-4E35-8056-AFF02FED88B2}" dt="2021-04-26T19:59:54.579" v="359" actId="962"/>
          <ac:spMkLst>
            <pc:docMk/>
            <pc:sldMk cId="2164823484" sldId="279"/>
            <ac:spMk id="4" creationId="{00000000-0000-0000-0000-000000000000}"/>
          </ac:spMkLst>
        </pc:spChg>
        <pc:spChg chg="mod">
          <ac:chgData name="Miroslava Vojčíková" userId="c08a2b156dd5853a" providerId="LiveId" clId="{AC71B589-4BC6-4E35-8056-AFF02FED88B2}" dt="2021-04-26T19:55:10.041" v="264" actId="20577"/>
          <ac:spMkLst>
            <pc:docMk/>
            <pc:sldMk cId="2164823484" sldId="279"/>
            <ac:spMk id="5" creationId="{00000000-0000-0000-0000-000000000000}"/>
          </ac:spMkLst>
        </pc:spChg>
        <pc:spChg chg="del">
          <ac:chgData name="Miroslava Vojčíková" userId="c08a2b156dd5853a" providerId="LiveId" clId="{AC71B589-4BC6-4E35-8056-AFF02FED88B2}" dt="2021-04-26T19:59:51.580" v="357" actId="931"/>
          <ac:spMkLst>
            <pc:docMk/>
            <pc:sldMk cId="2164823484" sldId="279"/>
            <ac:spMk id="6" creationId="{A455CDA1-3F77-4804-AA8C-5FDE6ACDF57F}"/>
          </ac:spMkLst>
        </pc:spChg>
        <pc:picChg chg="add mod">
          <ac:chgData name="Miroslava Vojčíková" userId="c08a2b156dd5853a" providerId="LiveId" clId="{AC71B589-4BC6-4E35-8056-AFF02FED88B2}" dt="2021-04-26T19:59:54.579" v="358" actId="27614"/>
          <ac:picMkLst>
            <pc:docMk/>
            <pc:sldMk cId="2164823484" sldId="279"/>
            <ac:picMk id="9" creationId="{20E2C193-5D0D-4A4B-BF45-522CCF97B79B}"/>
          </ac:picMkLst>
        </pc:picChg>
      </pc:sldChg>
      <pc:sldChg chg="addSp delSp modSp mod">
        <pc:chgData name="Miroslava Vojčíková" userId="c08a2b156dd5853a" providerId="LiveId" clId="{AC71B589-4BC6-4E35-8056-AFF02FED88B2}" dt="2021-04-26T20:22:29.190" v="538" actId="962"/>
        <pc:sldMkLst>
          <pc:docMk/>
          <pc:sldMk cId="1157438486" sldId="280"/>
        </pc:sldMkLst>
        <pc:spChg chg="mod">
          <ac:chgData name="Miroslava Vojčíková" userId="c08a2b156dd5853a" providerId="LiveId" clId="{AC71B589-4BC6-4E35-8056-AFF02FED88B2}" dt="2021-04-26T20:01:09.216" v="362" actId="20577"/>
          <ac:spMkLst>
            <pc:docMk/>
            <pc:sldMk cId="1157438486" sldId="280"/>
            <ac:spMk id="3" creationId="{00000000-0000-0000-0000-000000000000}"/>
          </ac:spMkLst>
        </pc:spChg>
        <pc:spChg chg="mod">
          <ac:chgData name="Miroslava Vojčíková" userId="c08a2b156dd5853a" providerId="LiveId" clId="{AC71B589-4BC6-4E35-8056-AFF02FED88B2}" dt="2021-04-26T20:09:00.715" v="516" actId="20577"/>
          <ac:spMkLst>
            <pc:docMk/>
            <pc:sldMk cId="1157438486" sldId="280"/>
            <ac:spMk id="4" creationId="{00000000-0000-0000-0000-000000000000}"/>
          </ac:spMkLst>
        </pc:spChg>
        <pc:spChg chg="mod">
          <ac:chgData name="Miroslava Vojčíková" userId="c08a2b156dd5853a" providerId="LiveId" clId="{AC71B589-4BC6-4E35-8056-AFF02FED88B2}" dt="2021-04-26T20:01:53.457" v="384" actId="20577"/>
          <ac:spMkLst>
            <pc:docMk/>
            <pc:sldMk cId="1157438486" sldId="280"/>
            <ac:spMk id="5" creationId="{00000000-0000-0000-0000-000000000000}"/>
          </ac:spMkLst>
        </pc:spChg>
        <pc:spChg chg="del">
          <ac:chgData name="Miroslava Vojčíková" userId="c08a2b156dd5853a" providerId="LiveId" clId="{AC71B589-4BC6-4E35-8056-AFF02FED88B2}" dt="2021-04-26T20:10:39.504" v="517" actId="931"/>
          <ac:spMkLst>
            <pc:docMk/>
            <pc:sldMk cId="1157438486" sldId="280"/>
            <ac:spMk id="6" creationId="{CE5C876F-3391-46AD-9AA9-943BFC14D25F}"/>
          </ac:spMkLst>
        </pc:spChg>
        <pc:spChg chg="add del mod">
          <ac:chgData name="Miroslava Vojčíková" userId="c08a2b156dd5853a" providerId="LiveId" clId="{AC71B589-4BC6-4E35-8056-AFF02FED88B2}" dt="2021-04-26T20:11:49.749" v="519" actId="931"/>
          <ac:spMkLst>
            <pc:docMk/>
            <pc:sldMk cId="1157438486" sldId="280"/>
            <ac:spMk id="9" creationId="{6199949A-3EE6-4407-BDEF-3228EB82CBB4}"/>
          </ac:spMkLst>
        </pc:spChg>
        <pc:spChg chg="add del mod">
          <ac:chgData name="Miroslava Vojčíková" userId="c08a2b156dd5853a" providerId="LiveId" clId="{AC71B589-4BC6-4E35-8056-AFF02FED88B2}" dt="2021-04-26T20:15:32.188" v="524" actId="931"/>
          <ac:spMkLst>
            <pc:docMk/>
            <pc:sldMk cId="1157438486" sldId="280"/>
            <ac:spMk id="13" creationId="{DDB59962-DFE6-4F81-97D5-B5D71ED60A7B}"/>
          </ac:spMkLst>
        </pc:spChg>
        <pc:spChg chg="add del mod">
          <ac:chgData name="Miroslava Vojčíková" userId="c08a2b156dd5853a" providerId="LiveId" clId="{AC71B589-4BC6-4E35-8056-AFF02FED88B2}" dt="2021-04-26T20:18:41.713" v="528" actId="931"/>
          <ac:spMkLst>
            <pc:docMk/>
            <pc:sldMk cId="1157438486" sldId="280"/>
            <ac:spMk id="17" creationId="{0285DD49-1093-43DC-843B-63662D9DB41D}"/>
          </ac:spMkLst>
        </pc:spChg>
        <pc:spChg chg="add del mod">
          <ac:chgData name="Miroslava Vojčíková" userId="c08a2b156dd5853a" providerId="LiveId" clId="{AC71B589-4BC6-4E35-8056-AFF02FED88B2}" dt="2021-04-26T20:21:25.856" v="532" actId="931"/>
          <ac:spMkLst>
            <pc:docMk/>
            <pc:sldMk cId="1157438486" sldId="280"/>
            <ac:spMk id="21" creationId="{9F22723A-DB94-44F3-8D13-003D5628A0D5}"/>
          </ac:spMkLst>
        </pc:spChg>
        <pc:spChg chg="add del mod">
          <ac:chgData name="Miroslava Vojčíková" userId="c08a2b156dd5853a" providerId="LiveId" clId="{AC71B589-4BC6-4E35-8056-AFF02FED88B2}" dt="2021-04-26T20:22:27.584" v="536" actId="931"/>
          <ac:spMkLst>
            <pc:docMk/>
            <pc:sldMk cId="1157438486" sldId="280"/>
            <ac:spMk id="25" creationId="{372BC281-6DD1-4AD0-B6BA-D639ADE5F935}"/>
          </ac:spMkLst>
        </pc:spChg>
        <pc:picChg chg="add del mod">
          <ac:chgData name="Miroslava Vojčíková" userId="c08a2b156dd5853a" providerId="LiveId" clId="{AC71B589-4BC6-4E35-8056-AFF02FED88B2}" dt="2021-04-26T20:11:18.593" v="518" actId="478"/>
          <ac:picMkLst>
            <pc:docMk/>
            <pc:sldMk cId="1157438486" sldId="280"/>
            <ac:picMk id="7" creationId="{77B25EF7-AD20-4CCE-8EA6-57357B0AD958}"/>
          </ac:picMkLst>
        </pc:picChg>
        <pc:picChg chg="add del mod">
          <ac:chgData name="Miroslava Vojčíková" userId="c08a2b156dd5853a" providerId="LiveId" clId="{AC71B589-4BC6-4E35-8056-AFF02FED88B2}" dt="2021-04-26T20:12:18.943" v="523" actId="478"/>
          <ac:picMkLst>
            <pc:docMk/>
            <pc:sldMk cId="1157438486" sldId="280"/>
            <ac:picMk id="11" creationId="{923C032D-7EC0-4557-9CEA-D365B377CB88}"/>
          </ac:picMkLst>
        </pc:picChg>
        <pc:picChg chg="add del mod">
          <ac:chgData name="Miroslava Vojčíková" userId="c08a2b156dd5853a" providerId="LiveId" clId="{AC71B589-4BC6-4E35-8056-AFF02FED88B2}" dt="2021-04-26T20:15:46.140" v="527" actId="478"/>
          <ac:picMkLst>
            <pc:docMk/>
            <pc:sldMk cId="1157438486" sldId="280"/>
            <ac:picMk id="15" creationId="{69AE7CB5-EC76-42B7-A346-71BBBBD4EA7D}"/>
          </ac:picMkLst>
        </pc:picChg>
        <pc:picChg chg="add del mod">
          <ac:chgData name="Miroslava Vojčíková" userId="c08a2b156dd5853a" providerId="LiveId" clId="{AC71B589-4BC6-4E35-8056-AFF02FED88B2}" dt="2021-04-26T20:18:50.880" v="531" actId="478"/>
          <ac:picMkLst>
            <pc:docMk/>
            <pc:sldMk cId="1157438486" sldId="280"/>
            <ac:picMk id="19" creationId="{EFC8A930-B0BE-46BD-9307-4201075D46ED}"/>
          </ac:picMkLst>
        </pc:picChg>
        <pc:picChg chg="add del mod">
          <ac:chgData name="Miroslava Vojčíková" userId="c08a2b156dd5853a" providerId="LiveId" clId="{AC71B589-4BC6-4E35-8056-AFF02FED88B2}" dt="2021-04-26T20:21:31.520" v="535" actId="478"/>
          <ac:picMkLst>
            <pc:docMk/>
            <pc:sldMk cId="1157438486" sldId="280"/>
            <ac:picMk id="23" creationId="{ADE8BF40-B598-41CD-A2E1-6E1F920CE9A9}"/>
          </ac:picMkLst>
        </pc:picChg>
        <pc:picChg chg="add mod">
          <ac:chgData name="Miroslava Vojčíková" userId="c08a2b156dd5853a" providerId="LiveId" clId="{AC71B589-4BC6-4E35-8056-AFF02FED88B2}" dt="2021-04-26T20:22:29.190" v="538" actId="962"/>
          <ac:picMkLst>
            <pc:docMk/>
            <pc:sldMk cId="1157438486" sldId="280"/>
            <ac:picMk id="27" creationId="{07930008-B7CA-445C-9D5A-FAA3F92A057E}"/>
          </ac:picMkLst>
        </pc:picChg>
      </pc:sldChg>
      <pc:sldChg chg="addSp delSp modSp mod">
        <pc:chgData name="Miroslava Vojčíková" userId="c08a2b156dd5853a" providerId="LiveId" clId="{AC71B589-4BC6-4E35-8056-AFF02FED88B2}" dt="2021-04-26T20:33:59.487" v="668" actId="962"/>
        <pc:sldMkLst>
          <pc:docMk/>
          <pc:sldMk cId="1964938040" sldId="281"/>
        </pc:sldMkLst>
        <pc:spChg chg="mod">
          <ac:chgData name="Miroslava Vojčíková" userId="c08a2b156dd5853a" providerId="LiveId" clId="{AC71B589-4BC6-4E35-8056-AFF02FED88B2}" dt="2021-04-26T20:22:59.984" v="548" actId="20577"/>
          <ac:spMkLst>
            <pc:docMk/>
            <pc:sldMk cId="1964938040" sldId="281"/>
            <ac:spMk id="3" creationId="{00000000-0000-0000-0000-000000000000}"/>
          </ac:spMkLst>
        </pc:spChg>
        <pc:spChg chg="mod">
          <ac:chgData name="Miroslava Vojčíková" userId="c08a2b156dd5853a" providerId="LiveId" clId="{AC71B589-4BC6-4E35-8056-AFF02FED88B2}" dt="2021-04-26T20:33:59.487" v="668" actId="962"/>
          <ac:spMkLst>
            <pc:docMk/>
            <pc:sldMk cId="1964938040" sldId="281"/>
            <ac:spMk id="4" creationId="{00000000-0000-0000-0000-000000000000}"/>
          </ac:spMkLst>
        </pc:spChg>
        <pc:spChg chg="mod">
          <ac:chgData name="Miroslava Vojčíková" userId="c08a2b156dd5853a" providerId="LiveId" clId="{AC71B589-4BC6-4E35-8056-AFF02FED88B2}" dt="2021-04-26T20:23:44.333" v="600" actId="20577"/>
          <ac:spMkLst>
            <pc:docMk/>
            <pc:sldMk cId="1964938040" sldId="281"/>
            <ac:spMk id="5" creationId="{00000000-0000-0000-0000-000000000000}"/>
          </ac:spMkLst>
        </pc:spChg>
        <pc:spChg chg="del">
          <ac:chgData name="Miroslava Vojčíková" userId="c08a2b156dd5853a" providerId="LiveId" clId="{AC71B589-4BC6-4E35-8056-AFF02FED88B2}" dt="2021-04-26T20:33:57.227" v="666" actId="931"/>
          <ac:spMkLst>
            <pc:docMk/>
            <pc:sldMk cId="1964938040" sldId="281"/>
            <ac:spMk id="6" creationId="{A455CDA1-3F77-4804-AA8C-5FDE6ACDF57F}"/>
          </ac:spMkLst>
        </pc:spChg>
        <pc:picChg chg="add mod">
          <ac:chgData name="Miroslava Vojčíková" userId="c08a2b156dd5853a" providerId="LiveId" clId="{AC71B589-4BC6-4E35-8056-AFF02FED88B2}" dt="2021-04-26T20:33:59.487" v="667" actId="27614"/>
          <ac:picMkLst>
            <pc:docMk/>
            <pc:sldMk cId="1964938040" sldId="281"/>
            <ac:picMk id="7" creationId="{893D22A4-8AB4-422E-B422-3E318BD64D88}"/>
          </ac:picMkLst>
        </pc:picChg>
      </pc:sldChg>
      <pc:sldChg chg="addSp delSp modSp add mod ord">
        <pc:chgData name="Miroslava Vojčíková" userId="c08a2b156dd5853a" providerId="LiveId" clId="{AC71B589-4BC6-4E35-8056-AFF02FED88B2}" dt="2021-04-26T20:39:49.668" v="737" actId="931"/>
        <pc:sldMkLst>
          <pc:docMk/>
          <pc:sldMk cId="445605148" sldId="282"/>
        </pc:sldMkLst>
        <pc:spChg chg="mod">
          <ac:chgData name="Miroslava Vojčíková" userId="c08a2b156dd5853a" providerId="LiveId" clId="{AC71B589-4BC6-4E35-8056-AFF02FED88B2}" dt="2021-04-26T20:34:14.600" v="669" actId="20577"/>
          <ac:spMkLst>
            <pc:docMk/>
            <pc:sldMk cId="445605148" sldId="282"/>
            <ac:spMk id="3" creationId="{00000000-0000-0000-0000-000000000000}"/>
          </ac:spMkLst>
        </pc:spChg>
        <pc:spChg chg="mod">
          <ac:chgData name="Miroslava Vojčíková" userId="c08a2b156dd5853a" providerId="LiveId" clId="{AC71B589-4BC6-4E35-8056-AFF02FED88B2}" dt="2021-04-26T20:37:25.389" v="736" actId="20577"/>
          <ac:spMkLst>
            <pc:docMk/>
            <pc:sldMk cId="445605148" sldId="282"/>
            <ac:spMk id="4" creationId="{00000000-0000-0000-0000-000000000000}"/>
          </ac:spMkLst>
        </pc:spChg>
        <pc:spChg chg="mod">
          <ac:chgData name="Miroslava Vojčíková" userId="c08a2b156dd5853a" providerId="LiveId" clId="{AC71B589-4BC6-4E35-8056-AFF02FED88B2}" dt="2021-04-26T20:34:36.319" v="689" actId="20577"/>
          <ac:spMkLst>
            <pc:docMk/>
            <pc:sldMk cId="445605148" sldId="282"/>
            <ac:spMk id="5" creationId="{00000000-0000-0000-0000-000000000000}"/>
          </ac:spMkLst>
        </pc:spChg>
        <pc:spChg chg="del">
          <ac:chgData name="Miroslava Vojčíková" userId="c08a2b156dd5853a" providerId="LiveId" clId="{AC71B589-4BC6-4E35-8056-AFF02FED88B2}" dt="2021-04-26T20:39:49.668" v="737" actId="931"/>
          <ac:spMkLst>
            <pc:docMk/>
            <pc:sldMk cId="445605148" sldId="282"/>
            <ac:spMk id="6" creationId="{CE5C876F-3391-46AD-9AA9-943BFC14D25F}"/>
          </ac:spMkLst>
        </pc:spChg>
        <pc:picChg chg="add mod">
          <ac:chgData name="Miroslava Vojčíková" userId="c08a2b156dd5853a" providerId="LiveId" clId="{AC71B589-4BC6-4E35-8056-AFF02FED88B2}" dt="2021-04-26T20:39:49.668" v="737" actId="931"/>
          <ac:picMkLst>
            <pc:docMk/>
            <pc:sldMk cId="445605148" sldId="282"/>
            <ac:picMk id="7" creationId="{610ED0D6-A704-4DF7-BC7C-75E47E39920E}"/>
          </ac:picMkLst>
        </pc:picChg>
      </pc:sldChg>
      <pc:sldChg chg="addSp delSp modSp add mod">
        <pc:chgData name="Miroslava Vojčíková" userId="c08a2b156dd5853a" providerId="LiveId" clId="{AC71B589-4BC6-4E35-8056-AFF02FED88B2}" dt="2021-04-26T20:45:31.794" v="789" actId="962"/>
        <pc:sldMkLst>
          <pc:docMk/>
          <pc:sldMk cId="609256553" sldId="283"/>
        </pc:sldMkLst>
        <pc:spChg chg="mod">
          <ac:chgData name="Miroslava Vojčíková" userId="c08a2b156dd5853a" providerId="LiveId" clId="{AC71B589-4BC6-4E35-8056-AFF02FED88B2}" dt="2021-04-26T20:34:52.366" v="699" actId="20577"/>
          <ac:spMkLst>
            <pc:docMk/>
            <pc:sldMk cId="609256553" sldId="283"/>
            <ac:spMk id="3" creationId="{00000000-0000-0000-0000-000000000000}"/>
          </ac:spMkLst>
        </pc:spChg>
        <pc:spChg chg="mod">
          <ac:chgData name="Miroslava Vojčíková" userId="c08a2b156dd5853a" providerId="LiveId" clId="{AC71B589-4BC6-4E35-8056-AFF02FED88B2}" dt="2021-04-26T20:41:40.780" v="786" actId="20577"/>
          <ac:spMkLst>
            <pc:docMk/>
            <pc:sldMk cId="609256553" sldId="283"/>
            <ac:spMk id="4" creationId="{00000000-0000-0000-0000-000000000000}"/>
          </ac:spMkLst>
        </pc:spChg>
        <pc:spChg chg="mod">
          <ac:chgData name="Miroslava Vojčíková" userId="c08a2b156dd5853a" providerId="LiveId" clId="{AC71B589-4BC6-4E35-8056-AFF02FED88B2}" dt="2021-04-26T20:35:15.870" v="721" actId="20577"/>
          <ac:spMkLst>
            <pc:docMk/>
            <pc:sldMk cId="609256553" sldId="283"/>
            <ac:spMk id="5" creationId="{00000000-0000-0000-0000-000000000000}"/>
          </ac:spMkLst>
        </pc:spChg>
        <pc:spChg chg="del">
          <ac:chgData name="Miroslava Vojčíková" userId="c08a2b156dd5853a" providerId="LiveId" clId="{AC71B589-4BC6-4E35-8056-AFF02FED88B2}" dt="2021-04-26T20:45:30.492" v="787" actId="931"/>
          <ac:spMkLst>
            <pc:docMk/>
            <pc:sldMk cId="609256553" sldId="283"/>
            <ac:spMk id="6" creationId="{A455CDA1-3F77-4804-AA8C-5FDE6ACDF57F}"/>
          </ac:spMkLst>
        </pc:spChg>
        <pc:picChg chg="add mod">
          <ac:chgData name="Miroslava Vojčíková" userId="c08a2b156dd5853a" providerId="LiveId" clId="{AC71B589-4BC6-4E35-8056-AFF02FED88B2}" dt="2021-04-26T20:45:31.794" v="789" actId="962"/>
          <ac:picMkLst>
            <pc:docMk/>
            <pc:sldMk cId="609256553" sldId="283"/>
            <ac:picMk id="7" creationId="{7B11EE30-DF5D-4ACC-93A9-21EEDC00E8DA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D2BC0F-7084-4C9F-B157-046C3CBDF955}" type="datetimeFigureOut">
              <a:rPr lang="en-GB" smtClean="0"/>
              <a:pPr/>
              <a:t>17/11/2022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D7DFC9-24E8-442D-BDAD-54B920CFC19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4800018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A57144-1CBB-4515-B696-16F63A0D6277}" type="datetimeFigureOut">
              <a:rPr lang="en-GB" smtClean="0"/>
              <a:pPr/>
              <a:t>17/11/2022</a:t>
            </a:fld>
            <a:endParaRPr lang="en-GB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GB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DA259D-87B2-48A8-8896-0559A1CBD78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322460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25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914127" algn="l" defTabSz="182825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828252" algn="l" defTabSz="182825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2742379" algn="l" defTabSz="182825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3656503" algn="l" defTabSz="182825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4570628" algn="l" defTabSz="182825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4755" algn="l" defTabSz="182825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398880" algn="l" defTabSz="182825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3007" algn="l" defTabSz="182825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1260157" y="6382328"/>
            <a:ext cx="18332511" cy="1231106"/>
          </a:xfrm>
        </p:spPr>
        <p:txBody>
          <a:bodyPr wrap="square" lIns="0" tIns="0" rIns="0" bIns="0" anchor="ctr">
            <a:spAutoFit/>
          </a:bodyPr>
          <a:lstStyle>
            <a:lvl1pPr algn="l">
              <a:defRPr sz="8000">
                <a:solidFill>
                  <a:srgbClr val="0F3C74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19136392" y="12705989"/>
            <a:ext cx="3985698" cy="461665"/>
          </a:xfrm>
          <a:prstGeom prst="rect">
            <a:avLst/>
          </a:prstGeom>
        </p:spPr>
        <p:txBody>
          <a:bodyPr anchor="b">
            <a:spAutoFit/>
          </a:bodyPr>
          <a:lstStyle>
            <a:lvl1pPr>
              <a:defRPr sz="3000">
                <a:solidFill>
                  <a:schemeClr val="dk2"/>
                </a:solidFill>
              </a:defRPr>
            </a:lvl1pPr>
          </a:lstStyle>
          <a:p>
            <a:fld id="{D5906656-A9BE-4917-BFD7-16C60DDEE872}" type="datetime1">
              <a:rPr lang="nb-NO" smtClean="0"/>
              <a:pPr/>
              <a:t>17.11.2022</a:t>
            </a:fld>
            <a:endParaRPr lang="nb-NO" dirty="0"/>
          </a:p>
        </p:txBody>
      </p:sp>
      <p:sp>
        <p:nvSpPr>
          <p:cNvPr id="13" name="Plassholder for tekst 12"/>
          <p:cNvSpPr>
            <a:spLocks noGrp="1"/>
          </p:cNvSpPr>
          <p:nvPr>
            <p:ph type="body" sz="quarter" idx="13" hasCustomPrompt="1"/>
          </p:nvPr>
        </p:nvSpPr>
        <p:spPr>
          <a:xfrm>
            <a:off x="1260157" y="12153389"/>
            <a:ext cx="4220063" cy="461665"/>
          </a:xfrm>
        </p:spPr>
        <p:txBody>
          <a:bodyPr anchor="b">
            <a:spAutoFit/>
          </a:bodyPr>
          <a:lstStyle>
            <a:lvl1pPr marL="0" indent="0">
              <a:buNone/>
              <a:defRPr b="1">
                <a:solidFill>
                  <a:schemeClr val="dk2"/>
                </a:solidFill>
              </a:defRPr>
            </a:lvl1pPr>
          </a:lstStyle>
          <a:p>
            <a:pPr lvl="0"/>
            <a:r>
              <a:rPr lang="nb-NO" dirty="0" err="1"/>
              <a:t>Name</a:t>
            </a:r>
            <a:endParaRPr lang="en-GB" dirty="0"/>
          </a:p>
        </p:txBody>
      </p:sp>
      <p:sp>
        <p:nvSpPr>
          <p:cNvPr id="14" name="Plassholder for tekst 12"/>
          <p:cNvSpPr>
            <a:spLocks noGrp="1"/>
          </p:cNvSpPr>
          <p:nvPr>
            <p:ph type="body" sz="quarter" idx="14" hasCustomPrompt="1"/>
          </p:nvPr>
        </p:nvSpPr>
        <p:spPr>
          <a:xfrm>
            <a:off x="1260157" y="12707725"/>
            <a:ext cx="4220063" cy="461665"/>
          </a:xfrm>
        </p:spPr>
        <p:txBody>
          <a:bodyPr anchor="b">
            <a:spAutoFit/>
          </a:bodyPr>
          <a:lstStyle>
            <a:lvl1pPr marL="0" indent="0">
              <a:buNone/>
              <a:defRPr b="1">
                <a:solidFill>
                  <a:schemeClr val="dk2"/>
                </a:solidFill>
              </a:defRPr>
            </a:lvl1pPr>
          </a:lstStyle>
          <a:p>
            <a:pPr lvl="0"/>
            <a:r>
              <a:rPr lang="nb-NO" dirty="0" err="1"/>
              <a:t>Title</a:t>
            </a:r>
            <a:endParaRPr lang="en-GB" dirty="0"/>
          </a:p>
        </p:txBody>
      </p:sp>
      <p:sp>
        <p:nvSpPr>
          <p:cNvPr id="17" name="Plassholder for tekst 12"/>
          <p:cNvSpPr>
            <a:spLocks noGrp="1"/>
          </p:cNvSpPr>
          <p:nvPr>
            <p:ph type="body" sz="quarter" idx="15" hasCustomPrompt="1"/>
          </p:nvPr>
        </p:nvSpPr>
        <p:spPr>
          <a:xfrm>
            <a:off x="10200074" y="12146546"/>
            <a:ext cx="6767125" cy="461665"/>
          </a:xfrm>
        </p:spPr>
        <p:txBody>
          <a:bodyPr wrap="square" anchor="b">
            <a:spAutoFit/>
          </a:bodyPr>
          <a:lstStyle>
            <a:lvl1pPr marL="0" indent="0">
              <a:buNone/>
              <a:defRPr b="0">
                <a:solidFill>
                  <a:schemeClr val="dk2"/>
                </a:solidFill>
              </a:defRPr>
            </a:lvl1pPr>
          </a:lstStyle>
          <a:p>
            <a:pPr lvl="0"/>
            <a:r>
              <a:rPr lang="nb-NO" dirty="0"/>
              <a:t>Office</a:t>
            </a:r>
            <a:endParaRPr lang="en-GB" dirty="0"/>
          </a:p>
        </p:txBody>
      </p:sp>
      <p:sp>
        <p:nvSpPr>
          <p:cNvPr id="18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10200075" y="12705989"/>
            <a:ext cx="6767125" cy="461665"/>
          </a:xfrm>
        </p:spPr>
        <p:txBody>
          <a:bodyPr wrap="square" anchor="b">
            <a:spAutoFit/>
          </a:bodyPr>
          <a:lstStyle>
            <a:lvl1pPr marL="0" indent="0">
              <a:buNone/>
              <a:defRPr b="0">
                <a:solidFill>
                  <a:schemeClr val="dk2"/>
                </a:solidFill>
              </a:defRPr>
            </a:lvl1pPr>
          </a:lstStyle>
          <a:p>
            <a:pPr lvl="0"/>
            <a:r>
              <a:rPr lang="nb-NO" dirty="0"/>
              <a:t>Company</a:t>
            </a:r>
            <a:endParaRPr lang="en-GB" dirty="0"/>
          </a:p>
        </p:txBody>
      </p:sp>
      <p:pic>
        <p:nvPicPr>
          <p:cNvPr id="11" name="Bilde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60157" y="684923"/>
            <a:ext cx="1494875" cy="167374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465593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iagram 1"/>
          <p:cNvSpPr>
            <a:spLocks noGrp="1"/>
          </p:cNvSpPr>
          <p:nvPr>
            <p:ph type="chart" sz="quarter" idx="11" hasCustomPrompt="1"/>
          </p:nvPr>
        </p:nvSpPr>
        <p:spPr>
          <a:xfrm>
            <a:off x="5742718" y="1168400"/>
            <a:ext cx="17375190" cy="11111129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en-GB" dirty="0"/>
              <a:t>Click the icon to add a chart</a:t>
            </a:r>
          </a:p>
        </p:txBody>
      </p:sp>
      <p:sp>
        <p:nvSpPr>
          <p:cNvPr id="6" name="Plassholder for innhold 2"/>
          <p:cNvSpPr>
            <a:spLocks noGrp="1"/>
          </p:cNvSpPr>
          <p:nvPr>
            <p:ph idx="12" hasCustomPrompt="1"/>
          </p:nvPr>
        </p:nvSpPr>
        <p:spPr>
          <a:xfrm>
            <a:off x="1260386" y="1629141"/>
            <a:ext cx="4010673" cy="106503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8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1259560" y="1168400"/>
            <a:ext cx="4010673" cy="461665"/>
          </a:xfr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rgbClr val="0F3C74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3108680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diagram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iagram 1"/>
          <p:cNvSpPr>
            <a:spLocks noGrp="1"/>
          </p:cNvSpPr>
          <p:nvPr>
            <p:ph type="chart" sz="quarter" idx="11" hasCustomPrompt="1"/>
          </p:nvPr>
        </p:nvSpPr>
        <p:spPr>
          <a:xfrm>
            <a:off x="5742718" y="1168400"/>
            <a:ext cx="17375190" cy="11111129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en-GB" dirty="0"/>
              <a:t>Click the icon to add a chart</a:t>
            </a:r>
          </a:p>
        </p:txBody>
      </p:sp>
      <p:sp>
        <p:nvSpPr>
          <p:cNvPr id="6" name="Plassholder for innhold 2"/>
          <p:cNvSpPr>
            <a:spLocks noGrp="1"/>
          </p:cNvSpPr>
          <p:nvPr>
            <p:ph idx="12" hasCustomPrompt="1"/>
          </p:nvPr>
        </p:nvSpPr>
        <p:spPr>
          <a:xfrm>
            <a:off x="1260386" y="1629141"/>
            <a:ext cx="4010673" cy="106503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8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1259560" y="1168400"/>
            <a:ext cx="4010673" cy="461665"/>
          </a:xfr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rgbClr val="D8222C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19226268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tab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abell 1"/>
          <p:cNvSpPr>
            <a:spLocks noGrp="1"/>
          </p:cNvSpPr>
          <p:nvPr>
            <p:ph type="tbl" sz="quarter" idx="12" hasCustomPrompt="1"/>
          </p:nvPr>
        </p:nvSpPr>
        <p:spPr>
          <a:xfrm>
            <a:off x="5742718" y="1168400"/>
            <a:ext cx="17375191" cy="11111129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en-GB" dirty="0"/>
              <a:t>Click on the icon to add a table</a:t>
            </a:r>
          </a:p>
        </p:txBody>
      </p:sp>
      <p:sp>
        <p:nvSpPr>
          <p:cNvPr id="8" name="Plassholder for innhold 2"/>
          <p:cNvSpPr>
            <a:spLocks noGrp="1"/>
          </p:cNvSpPr>
          <p:nvPr>
            <p:ph idx="11" hasCustomPrompt="1"/>
          </p:nvPr>
        </p:nvSpPr>
        <p:spPr>
          <a:xfrm>
            <a:off x="1260386" y="1629141"/>
            <a:ext cx="4010673" cy="106503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1259560" y="1168400"/>
            <a:ext cx="4010673" cy="461665"/>
          </a:xfr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rgbClr val="0F3C74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7365848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tabell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abell 1"/>
          <p:cNvSpPr>
            <a:spLocks noGrp="1"/>
          </p:cNvSpPr>
          <p:nvPr>
            <p:ph type="tbl" sz="quarter" idx="12" hasCustomPrompt="1"/>
          </p:nvPr>
        </p:nvSpPr>
        <p:spPr>
          <a:xfrm>
            <a:off x="5742718" y="1168400"/>
            <a:ext cx="17375191" cy="11111129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en-GB" dirty="0"/>
              <a:t>Click on the icon to add a table</a:t>
            </a:r>
          </a:p>
        </p:txBody>
      </p:sp>
      <p:sp>
        <p:nvSpPr>
          <p:cNvPr id="8" name="Plassholder for innhold 2"/>
          <p:cNvSpPr>
            <a:spLocks noGrp="1"/>
          </p:cNvSpPr>
          <p:nvPr>
            <p:ph idx="11" hasCustomPrompt="1"/>
          </p:nvPr>
        </p:nvSpPr>
        <p:spPr>
          <a:xfrm>
            <a:off x="1260386" y="1629141"/>
            <a:ext cx="4010673" cy="106503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1259560" y="1168400"/>
            <a:ext cx="4010673" cy="461665"/>
          </a:xfr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rgbClr val="C00000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4919453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loverskrift Orang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1260157" y="5633541"/>
            <a:ext cx="21028462" cy="1384995"/>
          </a:xfrm>
        </p:spPr>
        <p:txBody>
          <a:bodyPr anchor="ctr"/>
          <a:lstStyle>
            <a:lvl1pPr>
              <a:defRPr sz="9000">
                <a:solidFill>
                  <a:schemeClr val="lt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1906588" y="12903932"/>
            <a:ext cx="155575" cy="161925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Freeform 6"/>
          <p:cNvSpPr>
            <a:spLocks/>
          </p:cNvSpPr>
          <p:nvPr userDrawn="1"/>
        </p:nvSpPr>
        <p:spPr bwMode="auto">
          <a:xfrm>
            <a:off x="1433513" y="12903932"/>
            <a:ext cx="158750" cy="161925"/>
          </a:xfrm>
          <a:custGeom>
            <a:avLst/>
            <a:gdLst>
              <a:gd name="T0" fmla="*/ 100 w 100"/>
              <a:gd name="T1" fmla="*/ 102 h 102"/>
              <a:gd name="T2" fmla="*/ 0 w 100"/>
              <a:gd name="T3" fmla="*/ 102 h 102"/>
              <a:gd name="T4" fmla="*/ 0 w 100"/>
              <a:gd name="T5" fmla="*/ 0 h 102"/>
              <a:gd name="T6" fmla="*/ 100 w 100"/>
              <a:gd name="T7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0" h="102">
                <a:moveTo>
                  <a:pt x="100" y="102"/>
                </a:moveTo>
                <a:lnTo>
                  <a:pt x="0" y="102"/>
                </a:lnTo>
                <a:lnTo>
                  <a:pt x="0" y="0"/>
                </a:lnTo>
                <a:lnTo>
                  <a:pt x="100" y="102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Rectangle 7"/>
          <p:cNvSpPr>
            <a:spLocks noChangeArrowheads="1"/>
          </p:cNvSpPr>
          <p:nvPr userDrawn="1"/>
        </p:nvSpPr>
        <p:spPr bwMode="auto">
          <a:xfrm>
            <a:off x="1277938" y="12903932"/>
            <a:ext cx="155575" cy="319088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auto">
          <a:xfrm>
            <a:off x="1592263" y="12746770"/>
            <a:ext cx="155575" cy="476250"/>
          </a:xfrm>
          <a:custGeom>
            <a:avLst/>
            <a:gdLst>
              <a:gd name="T0" fmla="*/ 0 w 98"/>
              <a:gd name="T1" fmla="*/ 0 h 300"/>
              <a:gd name="T2" fmla="*/ 0 w 98"/>
              <a:gd name="T3" fmla="*/ 201 h 300"/>
              <a:gd name="T4" fmla="*/ 98 w 98"/>
              <a:gd name="T5" fmla="*/ 300 h 300"/>
              <a:gd name="T6" fmla="*/ 98 w 98"/>
              <a:gd name="T7" fmla="*/ 0 h 300"/>
              <a:gd name="T8" fmla="*/ 0 w 98"/>
              <a:gd name="T9" fmla="*/ 0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8" h="300">
                <a:moveTo>
                  <a:pt x="0" y="0"/>
                </a:moveTo>
                <a:lnTo>
                  <a:pt x="0" y="201"/>
                </a:lnTo>
                <a:lnTo>
                  <a:pt x="98" y="300"/>
                </a:lnTo>
                <a:lnTo>
                  <a:pt x="98" y="0"/>
                </a:lnTo>
                <a:lnTo>
                  <a:pt x="0" y="0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Rectangle 12"/>
          <p:cNvSpPr>
            <a:spLocks noChangeArrowheads="1"/>
          </p:cNvSpPr>
          <p:nvPr userDrawn="1"/>
        </p:nvSpPr>
        <p:spPr bwMode="auto">
          <a:xfrm>
            <a:off x="1747838" y="12589607"/>
            <a:ext cx="158750" cy="476250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" name="Line 13"/>
          <p:cNvSpPr>
            <a:spLocks noChangeShapeType="1"/>
          </p:cNvSpPr>
          <p:nvPr userDrawn="1"/>
        </p:nvSpPr>
        <p:spPr bwMode="auto">
          <a:xfrm>
            <a:off x="2062163" y="13065857"/>
            <a:ext cx="393700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Line 14"/>
          <p:cNvSpPr>
            <a:spLocks noChangeShapeType="1"/>
          </p:cNvSpPr>
          <p:nvPr userDrawn="1"/>
        </p:nvSpPr>
        <p:spPr bwMode="auto">
          <a:xfrm>
            <a:off x="2455863" y="13065857"/>
            <a:ext cx="21924962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7" name="Line 15"/>
          <p:cNvSpPr>
            <a:spLocks noChangeShapeType="1"/>
          </p:cNvSpPr>
          <p:nvPr userDrawn="1"/>
        </p:nvSpPr>
        <p:spPr bwMode="auto">
          <a:xfrm>
            <a:off x="6350" y="13065857"/>
            <a:ext cx="1271588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8032043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loverskrift Grønn">
    <p:bg>
      <p:bgPr>
        <a:solidFill>
          <a:srgbClr val="3EAF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1260157" y="5633541"/>
            <a:ext cx="21028462" cy="1384995"/>
          </a:xfrm>
        </p:spPr>
        <p:txBody>
          <a:bodyPr anchor="ctr"/>
          <a:lstStyle>
            <a:lvl1pPr>
              <a:defRPr sz="9000">
                <a:solidFill>
                  <a:schemeClr val="lt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1906588" y="12903932"/>
            <a:ext cx="155575" cy="161925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Freeform 6"/>
          <p:cNvSpPr>
            <a:spLocks/>
          </p:cNvSpPr>
          <p:nvPr userDrawn="1"/>
        </p:nvSpPr>
        <p:spPr bwMode="auto">
          <a:xfrm>
            <a:off x="1433513" y="12903932"/>
            <a:ext cx="158750" cy="161925"/>
          </a:xfrm>
          <a:custGeom>
            <a:avLst/>
            <a:gdLst>
              <a:gd name="T0" fmla="*/ 100 w 100"/>
              <a:gd name="T1" fmla="*/ 102 h 102"/>
              <a:gd name="T2" fmla="*/ 0 w 100"/>
              <a:gd name="T3" fmla="*/ 102 h 102"/>
              <a:gd name="T4" fmla="*/ 0 w 100"/>
              <a:gd name="T5" fmla="*/ 0 h 102"/>
              <a:gd name="T6" fmla="*/ 100 w 100"/>
              <a:gd name="T7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0" h="102">
                <a:moveTo>
                  <a:pt x="100" y="102"/>
                </a:moveTo>
                <a:lnTo>
                  <a:pt x="0" y="102"/>
                </a:lnTo>
                <a:lnTo>
                  <a:pt x="0" y="0"/>
                </a:lnTo>
                <a:lnTo>
                  <a:pt x="100" y="102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Rectangle 7"/>
          <p:cNvSpPr>
            <a:spLocks noChangeArrowheads="1"/>
          </p:cNvSpPr>
          <p:nvPr userDrawn="1"/>
        </p:nvSpPr>
        <p:spPr bwMode="auto">
          <a:xfrm>
            <a:off x="1277938" y="12903932"/>
            <a:ext cx="155575" cy="319088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auto">
          <a:xfrm>
            <a:off x="1592263" y="12746770"/>
            <a:ext cx="155575" cy="476250"/>
          </a:xfrm>
          <a:custGeom>
            <a:avLst/>
            <a:gdLst>
              <a:gd name="T0" fmla="*/ 0 w 98"/>
              <a:gd name="T1" fmla="*/ 0 h 300"/>
              <a:gd name="T2" fmla="*/ 0 w 98"/>
              <a:gd name="T3" fmla="*/ 201 h 300"/>
              <a:gd name="T4" fmla="*/ 98 w 98"/>
              <a:gd name="T5" fmla="*/ 300 h 300"/>
              <a:gd name="T6" fmla="*/ 98 w 98"/>
              <a:gd name="T7" fmla="*/ 0 h 300"/>
              <a:gd name="T8" fmla="*/ 0 w 98"/>
              <a:gd name="T9" fmla="*/ 0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8" h="300">
                <a:moveTo>
                  <a:pt x="0" y="0"/>
                </a:moveTo>
                <a:lnTo>
                  <a:pt x="0" y="201"/>
                </a:lnTo>
                <a:lnTo>
                  <a:pt x="98" y="300"/>
                </a:lnTo>
                <a:lnTo>
                  <a:pt x="98" y="0"/>
                </a:lnTo>
                <a:lnTo>
                  <a:pt x="0" y="0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Rectangle 12"/>
          <p:cNvSpPr>
            <a:spLocks noChangeArrowheads="1"/>
          </p:cNvSpPr>
          <p:nvPr userDrawn="1"/>
        </p:nvSpPr>
        <p:spPr bwMode="auto">
          <a:xfrm>
            <a:off x="1747838" y="12589607"/>
            <a:ext cx="158750" cy="476250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" name="Line 13"/>
          <p:cNvSpPr>
            <a:spLocks noChangeShapeType="1"/>
          </p:cNvSpPr>
          <p:nvPr userDrawn="1"/>
        </p:nvSpPr>
        <p:spPr bwMode="auto">
          <a:xfrm>
            <a:off x="2062163" y="13065857"/>
            <a:ext cx="393700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Line 14"/>
          <p:cNvSpPr>
            <a:spLocks noChangeShapeType="1"/>
          </p:cNvSpPr>
          <p:nvPr userDrawn="1"/>
        </p:nvSpPr>
        <p:spPr bwMode="auto">
          <a:xfrm>
            <a:off x="2455863" y="13065857"/>
            <a:ext cx="21924962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7" name="Line 15"/>
          <p:cNvSpPr>
            <a:spLocks noChangeShapeType="1"/>
          </p:cNvSpPr>
          <p:nvPr userDrawn="1"/>
        </p:nvSpPr>
        <p:spPr bwMode="auto">
          <a:xfrm>
            <a:off x="6350" y="13065857"/>
            <a:ext cx="1271588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8259275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loverskrift Blå">
    <p:bg>
      <p:bgPr>
        <a:solidFill>
          <a:srgbClr val="0F3C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1260157" y="5633541"/>
            <a:ext cx="21028462" cy="1384995"/>
          </a:xfrm>
        </p:spPr>
        <p:txBody>
          <a:bodyPr anchor="ctr"/>
          <a:lstStyle>
            <a:lvl1pPr>
              <a:defRPr sz="9000">
                <a:solidFill>
                  <a:schemeClr val="lt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1906588" y="12903932"/>
            <a:ext cx="155575" cy="161925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Freeform 6"/>
          <p:cNvSpPr>
            <a:spLocks/>
          </p:cNvSpPr>
          <p:nvPr userDrawn="1"/>
        </p:nvSpPr>
        <p:spPr bwMode="auto">
          <a:xfrm>
            <a:off x="1433513" y="12903932"/>
            <a:ext cx="158750" cy="161925"/>
          </a:xfrm>
          <a:custGeom>
            <a:avLst/>
            <a:gdLst>
              <a:gd name="T0" fmla="*/ 100 w 100"/>
              <a:gd name="T1" fmla="*/ 102 h 102"/>
              <a:gd name="T2" fmla="*/ 0 w 100"/>
              <a:gd name="T3" fmla="*/ 102 h 102"/>
              <a:gd name="T4" fmla="*/ 0 w 100"/>
              <a:gd name="T5" fmla="*/ 0 h 102"/>
              <a:gd name="T6" fmla="*/ 100 w 100"/>
              <a:gd name="T7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0" h="102">
                <a:moveTo>
                  <a:pt x="100" y="102"/>
                </a:moveTo>
                <a:lnTo>
                  <a:pt x="0" y="102"/>
                </a:lnTo>
                <a:lnTo>
                  <a:pt x="0" y="0"/>
                </a:lnTo>
                <a:lnTo>
                  <a:pt x="100" y="102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Rectangle 7"/>
          <p:cNvSpPr>
            <a:spLocks noChangeArrowheads="1"/>
          </p:cNvSpPr>
          <p:nvPr userDrawn="1"/>
        </p:nvSpPr>
        <p:spPr bwMode="auto">
          <a:xfrm>
            <a:off x="1277938" y="12903932"/>
            <a:ext cx="155575" cy="319088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auto">
          <a:xfrm>
            <a:off x="1592263" y="12746770"/>
            <a:ext cx="155575" cy="476250"/>
          </a:xfrm>
          <a:custGeom>
            <a:avLst/>
            <a:gdLst>
              <a:gd name="T0" fmla="*/ 0 w 98"/>
              <a:gd name="T1" fmla="*/ 0 h 300"/>
              <a:gd name="T2" fmla="*/ 0 w 98"/>
              <a:gd name="T3" fmla="*/ 201 h 300"/>
              <a:gd name="T4" fmla="*/ 98 w 98"/>
              <a:gd name="T5" fmla="*/ 300 h 300"/>
              <a:gd name="T6" fmla="*/ 98 w 98"/>
              <a:gd name="T7" fmla="*/ 0 h 300"/>
              <a:gd name="T8" fmla="*/ 0 w 98"/>
              <a:gd name="T9" fmla="*/ 0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8" h="300">
                <a:moveTo>
                  <a:pt x="0" y="0"/>
                </a:moveTo>
                <a:lnTo>
                  <a:pt x="0" y="201"/>
                </a:lnTo>
                <a:lnTo>
                  <a:pt x="98" y="300"/>
                </a:lnTo>
                <a:lnTo>
                  <a:pt x="98" y="0"/>
                </a:lnTo>
                <a:lnTo>
                  <a:pt x="0" y="0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Rectangle 12"/>
          <p:cNvSpPr>
            <a:spLocks noChangeArrowheads="1"/>
          </p:cNvSpPr>
          <p:nvPr userDrawn="1"/>
        </p:nvSpPr>
        <p:spPr bwMode="auto">
          <a:xfrm>
            <a:off x="1747838" y="12589607"/>
            <a:ext cx="158750" cy="476250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" name="Line 13"/>
          <p:cNvSpPr>
            <a:spLocks noChangeShapeType="1"/>
          </p:cNvSpPr>
          <p:nvPr userDrawn="1"/>
        </p:nvSpPr>
        <p:spPr bwMode="auto">
          <a:xfrm>
            <a:off x="2062163" y="13065857"/>
            <a:ext cx="393700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Line 14"/>
          <p:cNvSpPr>
            <a:spLocks noChangeShapeType="1"/>
          </p:cNvSpPr>
          <p:nvPr userDrawn="1"/>
        </p:nvSpPr>
        <p:spPr bwMode="auto">
          <a:xfrm>
            <a:off x="2455863" y="13065857"/>
            <a:ext cx="21924962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7" name="Line 15"/>
          <p:cNvSpPr>
            <a:spLocks noChangeShapeType="1"/>
          </p:cNvSpPr>
          <p:nvPr userDrawn="1"/>
        </p:nvSpPr>
        <p:spPr bwMode="auto">
          <a:xfrm>
            <a:off x="6350" y="13065857"/>
            <a:ext cx="1271588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0234121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ksid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1260157" y="3543261"/>
            <a:ext cx="18332511" cy="1231106"/>
          </a:xfrm>
        </p:spPr>
        <p:txBody>
          <a:bodyPr wrap="square" lIns="0" tIns="0" rIns="0" bIns="0" anchor="ctr">
            <a:spAutoFit/>
          </a:bodyPr>
          <a:lstStyle>
            <a:lvl1pPr algn="l"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7" name="Plassholder for tekst 6"/>
          <p:cNvSpPr>
            <a:spLocks noGrp="1"/>
          </p:cNvSpPr>
          <p:nvPr>
            <p:ph type="body" sz="quarter" idx="10" hasCustomPrompt="1"/>
          </p:nvPr>
        </p:nvSpPr>
        <p:spPr>
          <a:xfrm>
            <a:off x="1260474" y="5161524"/>
            <a:ext cx="18332193" cy="2154238"/>
          </a:xfr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  <a:lvl2pPr marL="914263" indent="0">
              <a:buNone/>
              <a:defRPr b="1">
                <a:solidFill>
                  <a:schemeClr val="bg1"/>
                </a:solidFill>
              </a:defRPr>
            </a:lvl2pPr>
            <a:lvl3pPr marL="1828526" indent="0">
              <a:buNone/>
              <a:defRPr b="1">
                <a:solidFill>
                  <a:schemeClr val="bg1"/>
                </a:solidFill>
              </a:defRPr>
            </a:lvl3pPr>
            <a:lvl4pPr marL="2742789" indent="0">
              <a:buNone/>
              <a:defRPr b="1">
                <a:solidFill>
                  <a:schemeClr val="bg1"/>
                </a:solidFill>
              </a:defRPr>
            </a:lvl4pPr>
            <a:lvl5pPr marL="3657052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</p:txBody>
      </p:sp>
      <p:pic>
        <p:nvPicPr>
          <p:cNvPr id="6" name="Bilde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60157" y="698665"/>
            <a:ext cx="1495888" cy="167488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68644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med bakgrunnsbild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1260157" y="6382328"/>
            <a:ext cx="18332511" cy="1231106"/>
          </a:xfrm>
        </p:spPr>
        <p:txBody>
          <a:bodyPr wrap="square" lIns="0" tIns="0" rIns="0" bIns="0" anchor="ctr">
            <a:spAutoFit/>
          </a:bodyPr>
          <a:lstStyle>
            <a:lvl1pPr algn="l">
              <a:defRPr sz="8000">
                <a:solidFill>
                  <a:schemeClr val="bg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19136392" y="12705989"/>
            <a:ext cx="3985698" cy="461665"/>
          </a:xfrm>
          <a:prstGeom prst="rect">
            <a:avLst/>
          </a:prstGeom>
        </p:spPr>
        <p:txBody>
          <a:bodyPr anchor="b">
            <a:sp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fld id="{35900153-C3D1-4B62-A437-E57CAB8AEB13}" type="datetime1">
              <a:rPr lang="nb-NO" smtClean="0"/>
              <a:pPr/>
              <a:t>17.11.2022</a:t>
            </a:fld>
            <a:endParaRPr lang="nb-NO" dirty="0"/>
          </a:p>
        </p:txBody>
      </p:sp>
      <p:sp>
        <p:nvSpPr>
          <p:cNvPr id="13" name="Plassholder for tekst 12"/>
          <p:cNvSpPr>
            <a:spLocks noGrp="1"/>
          </p:cNvSpPr>
          <p:nvPr>
            <p:ph type="body" sz="quarter" idx="13" hasCustomPrompt="1"/>
          </p:nvPr>
        </p:nvSpPr>
        <p:spPr>
          <a:xfrm>
            <a:off x="1260157" y="12153389"/>
            <a:ext cx="4220063" cy="461665"/>
          </a:xfrm>
        </p:spPr>
        <p:txBody>
          <a:bodyPr anchor="b">
            <a:spAutoFit/>
          </a:bodyPr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 err="1"/>
              <a:t>Name</a:t>
            </a:r>
            <a:endParaRPr lang="en-GB" dirty="0"/>
          </a:p>
        </p:txBody>
      </p:sp>
      <p:sp>
        <p:nvSpPr>
          <p:cNvPr id="14" name="Plassholder for tekst 12"/>
          <p:cNvSpPr>
            <a:spLocks noGrp="1"/>
          </p:cNvSpPr>
          <p:nvPr>
            <p:ph type="body" sz="quarter" idx="14" hasCustomPrompt="1"/>
          </p:nvPr>
        </p:nvSpPr>
        <p:spPr>
          <a:xfrm>
            <a:off x="1260157" y="12707725"/>
            <a:ext cx="4220063" cy="461665"/>
          </a:xfrm>
        </p:spPr>
        <p:txBody>
          <a:bodyPr anchor="b">
            <a:spAutoFit/>
          </a:bodyPr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 err="1"/>
              <a:t>Title</a:t>
            </a:r>
            <a:endParaRPr lang="en-GB" dirty="0"/>
          </a:p>
        </p:txBody>
      </p:sp>
      <p:sp>
        <p:nvSpPr>
          <p:cNvPr id="17" name="Plassholder for tekst 12"/>
          <p:cNvSpPr>
            <a:spLocks noGrp="1"/>
          </p:cNvSpPr>
          <p:nvPr>
            <p:ph type="body" sz="quarter" idx="15" hasCustomPrompt="1"/>
          </p:nvPr>
        </p:nvSpPr>
        <p:spPr>
          <a:xfrm>
            <a:off x="10200074" y="12146546"/>
            <a:ext cx="6767125" cy="461665"/>
          </a:xfrm>
        </p:spPr>
        <p:txBody>
          <a:bodyPr wrap="square" anchor="b">
            <a:spAutoFit/>
          </a:bodyPr>
          <a:lstStyle>
            <a:lvl1pPr marL="0" indent="0">
              <a:buNone/>
              <a:defRPr b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Office</a:t>
            </a:r>
            <a:endParaRPr lang="en-GB" dirty="0"/>
          </a:p>
        </p:txBody>
      </p:sp>
      <p:sp>
        <p:nvSpPr>
          <p:cNvPr id="18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10200075" y="12705989"/>
            <a:ext cx="6767125" cy="461665"/>
          </a:xfrm>
        </p:spPr>
        <p:txBody>
          <a:bodyPr wrap="square" anchor="b">
            <a:spAutoFit/>
          </a:bodyPr>
          <a:lstStyle>
            <a:lvl1pPr marL="0" indent="0">
              <a:buNone/>
              <a:defRPr b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Company</a:t>
            </a:r>
            <a:endParaRPr lang="en-GB" dirty="0"/>
          </a:p>
        </p:txBody>
      </p:sp>
      <p:pic>
        <p:nvPicPr>
          <p:cNvPr id="5" name="Bilde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60157" y="737576"/>
            <a:ext cx="1495888" cy="167488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58077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F3C74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1260386" y="3091543"/>
            <a:ext cx="21861705" cy="918798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0" hasCustomPrompt="1"/>
          </p:nvPr>
        </p:nvSpPr>
        <p:spPr>
          <a:xfrm>
            <a:off x="1259560" y="2630802"/>
            <a:ext cx="21861704" cy="461665"/>
          </a:xfrm>
        </p:spPr>
        <p:txBody>
          <a:bodyPr>
            <a:spAutoFit/>
          </a:bodyPr>
          <a:lstStyle>
            <a:lvl1pPr marL="0" indent="0">
              <a:buNone/>
              <a:defRPr b="1">
                <a:solidFill>
                  <a:srgbClr val="0F3C74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1639579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D8222C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1260386" y="3091543"/>
            <a:ext cx="21861705" cy="918798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0" hasCustomPrompt="1"/>
          </p:nvPr>
        </p:nvSpPr>
        <p:spPr>
          <a:xfrm>
            <a:off x="1259560" y="2630802"/>
            <a:ext cx="21861704" cy="461665"/>
          </a:xfrm>
        </p:spPr>
        <p:txBody>
          <a:bodyPr>
            <a:spAutoFit/>
          </a:bodyPr>
          <a:lstStyle>
            <a:lvl1pPr marL="0" indent="0">
              <a:buNone/>
              <a:defRPr b="1">
                <a:solidFill>
                  <a:srgbClr val="D8222C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537428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14689837" y="-1"/>
            <a:ext cx="9690988" cy="13714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Plassholder for bilde 4"/>
          <p:cNvSpPr>
            <a:spLocks noGrp="1"/>
          </p:cNvSpPr>
          <p:nvPr>
            <p:ph type="pic" sz="quarter" idx="10" hasCustomPrompt="1"/>
          </p:nvPr>
        </p:nvSpPr>
        <p:spPr>
          <a:xfrm>
            <a:off x="14689837" y="-1"/>
            <a:ext cx="9690988" cy="13714413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the icon to add picture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1260387" y="1097394"/>
            <a:ext cx="12277305" cy="1077218"/>
          </a:xfrm>
        </p:spPr>
        <p:txBody>
          <a:bodyPr/>
          <a:lstStyle>
            <a:lvl1pPr>
              <a:defRPr>
                <a:solidFill>
                  <a:srgbClr val="0F3C74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8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1260387" y="3091543"/>
            <a:ext cx="12277306" cy="918798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1" hasCustomPrompt="1"/>
          </p:nvPr>
        </p:nvSpPr>
        <p:spPr>
          <a:xfrm>
            <a:off x="1259560" y="2630802"/>
            <a:ext cx="12277305" cy="461665"/>
          </a:xfr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rgbClr val="0F3C74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878700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bild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14689837" y="-1"/>
            <a:ext cx="9690988" cy="13714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Plassholder for bilde 4"/>
          <p:cNvSpPr>
            <a:spLocks noGrp="1"/>
          </p:cNvSpPr>
          <p:nvPr>
            <p:ph type="pic" sz="quarter" idx="10" hasCustomPrompt="1"/>
          </p:nvPr>
        </p:nvSpPr>
        <p:spPr>
          <a:xfrm>
            <a:off x="14689837" y="-1"/>
            <a:ext cx="9690988" cy="13714413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the icon to add picture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1260387" y="1097394"/>
            <a:ext cx="12277305" cy="1077218"/>
          </a:xfrm>
        </p:spPr>
        <p:txBody>
          <a:bodyPr/>
          <a:lstStyle>
            <a:lvl1pPr>
              <a:defRPr>
                <a:solidFill>
                  <a:srgbClr val="D8222C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8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1260387" y="3091543"/>
            <a:ext cx="12277306" cy="918798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1" hasCustomPrompt="1"/>
          </p:nvPr>
        </p:nvSpPr>
        <p:spPr>
          <a:xfrm>
            <a:off x="1259560" y="2630802"/>
            <a:ext cx="12277305" cy="461665"/>
          </a:xfr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rgbClr val="D8222C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1532741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5742718" y="-1"/>
            <a:ext cx="18638107" cy="13714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Plassholder for bilde 4"/>
          <p:cNvSpPr>
            <a:spLocks noGrp="1"/>
          </p:cNvSpPr>
          <p:nvPr>
            <p:ph type="pic" sz="quarter" idx="10" hasCustomPrompt="1"/>
          </p:nvPr>
        </p:nvSpPr>
        <p:spPr>
          <a:xfrm>
            <a:off x="5742717" y="-1"/>
            <a:ext cx="18638107" cy="13714413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the icon to add picture</a:t>
            </a:r>
          </a:p>
        </p:txBody>
      </p:sp>
      <p:sp>
        <p:nvSpPr>
          <p:cNvPr id="10" name="Plassholder for innhold 2"/>
          <p:cNvSpPr>
            <a:spLocks noGrp="1"/>
          </p:cNvSpPr>
          <p:nvPr>
            <p:ph idx="11" hasCustomPrompt="1"/>
          </p:nvPr>
        </p:nvSpPr>
        <p:spPr>
          <a:xfrm>
            <a:off x="1260386" y="1629141"/>
            <a:ext cx="4010673" cy="106503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11" name="Plassholder for tekst 8"/>
          <p:cNvSpPr>
            <a:spLocks noGrp="1"/>
          </p:cNvSpPr>
          <p:nvPr>
            <p:ph type="body" sz="quarter" idx="12" hasCustomPrompt="1"/>
          </p:nvPr>
        </p:nvSpPr>
        <p:spPr>
          <a:xfrm>
            <a:off x="1260386" y="1167476"/>
            <a:ext cx="4010673" cy="461665"/>
          </a:xfr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rgbClr val="0F3C74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2227736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d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5742718" y="-1"/>
            <a:ext cx="18638107" cy="13714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Plassholder for bilde 4"/>
          <p:cNvSpPr>
            <a:spLocks noGrp="1"/>
          </p:cNvSpPr>
          <p:nvPr>
            <p:ph type="pic" sz="quarter" idx="10" hasCustomPrompt="1"/>
          </p:nvPr>
        </p:nvSpPr>
        <p:spPr>
          <a:xfrm>
            <a:off x="5742717" y="-1"/>
            <a:ext cx="18638107" cy="13714413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the icon to add picture</a:t>
            </a:r>
          </a:p>
        </p:txBody>
      </p:sp>
      <p:sp>
        <p:nvSpPr>
          <p:cNvPr id="10" name="Plassholder for innhold 2"/>
          <p:cNvSpPr>
            <a:spLocks noGrp="1"/>
          </p:cNvSpPr>
          <p:nvPr>
            <p:ph idx="11" hasCustomPrompt="1"/>
          </p:nvPr>
        </p:nvSpPr>
        <p:spPr>
          <a:xfrm>
            <a:off x="1260386" y="1629141"/>
            <a:ext cx="4010673" cy="10650388"/>
          </a:xfrm>
        </p:spPr>
        <p:txBody>
          <a:bodyPr/>
          <a:lstStyle/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11" name="Plassholder for tekst 8"/>
          <p:cNvSpPr>
            <a:spLocks noGrp="1"/>
          </p:cNvSpPr>
          <p:nvPr>
            <p:ph type="body" sz="quarter" idx="12" hasCustomPrompt="1"/>
          </p:nvPr>
        </p:nvSpPr>
        <p:spPr>
          <a:xfrm>
            <a:off x="1259560" y="1168400"/>
            <a:ext cx="4010673" cy="461665"/>
          </a:xfr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rgbClr val="0F3C74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2744334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ort bild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5"/>
          <p:cNvSpPr>
            <a:spLocks noChangeArrowheads="1"/>
          </p:cNvSpPr>
          <p:nvPr userDrawn="1"/>
        </p:nvSpPr>
        <p:spPr bwMode="auto">
          <a:xfrm>
            <a:off x="1906588" y="12903932"/>
            <a:ext cx="155575" cy="161925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2" name="Freeform 6"/>
          <p:cNvSpPr>
            <a:spLocks/>
          </p:cNvSpPr>
          <p:nvPr userDrawn="1"/>
        </p:nvSpPr>
        <p:spPr bwMode="auto">
          <a:xfrm>
            <a:off x="1433513" y="12903932"/>
            <a:ext cx="158750" cy="161925"/>
          </a:xfrm>
          <a:custGeom>
            <a:avLst/>
            <a:gdLst>
              <a:gd name="T0" fmla="*/ 100 w 100"/>
              <a:gd name="T1" fmla="*/ 102 h 102"/>
              <a:gd name="T2" fmla="*/ 0 w 100"/>
              <a:gd name="T3" fmla="*/ 102 h 102"/>
              <a:gd name="T4" fmla="*/ 0 w 100"/>
              <a:gd name="T5" fmla="*/ 0 h 102"/>
              <a:gd name="T6" fmla="*/ 100 w 100"/>
              <a:gd name="T7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0" h="102">
                <a:moveTo>
                  <a:pt x="100" y="102"/>
                </a:moveTo>
                <a:lnTo>
                  <a:pt x="0" y="102"/>
                </a:lnTo>
                <a:lnTo>
                  <a:pt x="0" y="0"/>
                </a:lnTo>
                <a:lnTo>
                  <a:pt x="100" y="102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3" name="Rectangle 7"/>
          <p:cNvSpPr>
            <a:spLocks noChangeArrowheads="1"/>
          </p:cNvSpPr>
          <p:nvPr userDrawn="1"/>
        </p:nvSpPr>
        <p:spPr bwMode="auto">
          <a:xfrm>
            <a:off x="1277938" y="12903932"/>
            <a:ext cx="155575" cy="319088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4" name="Freeform 8"/>
          <p:cNvSpPr>
            <a:spLocks/>
          </p:cNvSpPr>
          <p:nvPr userDrawn="1"/>
        </p:nvSpPr>
        <p:spPr bwMode="auto">
          <a:xfrm>
            <a:off x="1592263" y="12746770"/>
            <a:ext cx="155575" cy="476250"/>
          </a:xfrm>
          <a:custGeom>
            <a:avLst/>
            <a:gdLst>
              <a:gd name="T0" fmla="*/ 0 w 98"/>
              <a:gd name="T1" fmla="*/ 0 h 300"/>
              <a:gd name="T2" fmla="*/ 0 w 98"/>
              <a:gd name="T3" fmla="*/ 201 h 300"/>
              <a:gd name="T4" fmla="*/ 98 w 98"/>
              <a:gd name="T5" fmla="*/ 300 h 300"/>
              <a:gd name="T6" fmla="*/ 98 w 98"/>
              <a:gd name="T7" fmla="*/ 0 h 300"/>
              <a:gd name="T8" fmla="*/ 0 w 98"/>
              <a:gd name="T9" fmla="*/ 0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8" h="300">
                <a:moveTo>
                  <a:pt x="0" y="0"/>
                </a:moveTo>
                <a:lnTo>
                  <a:pt x="0" y="201"/>
                </a:lnTo>
                <a:lnTo>
                  <a:pt x="98" y="300"/>
                </a:lnTo>
                <a:lnTo>
                  <a:pt x="98" y="0"/>
                </a:lnTo>
                <a:lnTo>
                  <a:pt x="0" y="0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8" name="Rectangle 12"/>
          <p:cNvSpPr>
            <a:spLocks noChangeArrowheads="1"/>
          </p:cNvSpPr>
          <p:nvPr userDrawn="1"/>
        </p:nvSpPr>
        <p:spPr bwMode="auto">
          <a:xfrm>
            <a:off x="1747838" y="12589607"/>
            <a:ext cx="158750" cy="476250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0" name="Line 14"/>
          <p:cNvSpPr>
            <a:spLocks noChangeShapeType="1"/>
          </p:cNvSpPr>
          <p:nvPr userDrawn="1"/>
        </p:nvSpPr>
        <p:spPr bwMode="auto">
          <a:xfrm>
            <a:off x="2062163" y="13065857"/>
            <a:ext cx="22318662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51" name="Line 15"/>
          <p:cNvSpPr>
            <a:spLocks noChangeShapeType="1"/>
          </p:cNvSpPr>
          <p:nvPr userDrawn="1"/>
        </p:nvSpPr>
        <p:spPr bwMode="auto">
          <a:xfrm>
            <a:off x="6350" y="13065857"/>
            <a:ext cx="1271588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211133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260386" y="1097394"/>
            <a:ext cx="21861705" cy="107721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260386" y="2647950"/>
            <a:ext cx="21861705" cy="963157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29" name="Rectangle 5"/>
          <p:cNvSpPr>
            <a:spLocks noChangeArrowheads="1"/>
          </p:cNvSpPr>
          <p:nvPr userDrawn="1"/>
        </p:nvSpPr>
        <p:spPr bwMode="auto">
          <a:xfrm>
            <a:off x="1906588" y="12903932"/>
            <a:ext cx="155575" cy="161925"/>
          </a:xfrm>
          <a:prstGeom prst="rect">
            <a:avLst/>
          </a:prstGeom>
          <a:noFill/>
          <a:ln w="19050" cap="rnd">
            <a:solidFill>
              <a:srgbClr val="1D1E1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0" name="Freeform 6"/>
          <p:cNvSpPr>
            <a:spLocks/>
          </p:cNvSpPr>
          <p:nvPr userDrawn="1"/>
        </p:nvSpPr>
        <p:spPr bwMode="auto">
          <a:xfrm>
            <a:off x="1433513" y="12903932"/>
            <a:ext cx="158750" cy="161925"/>
          </a:xfrm>
          <a:custGeom>
            <a:avLst/>
            <a:gdLst>
              <a:gd name="T0" fmla="*/ 100 w 100"/>
              <a:gd name="T1" fmla="*/ 102 h 102"/>
              <a:gd name="T2" fmla="*/ 0 w 100"/>
              <a:gd name="T3" fmla="*/ 102 h 102"/>
              <a:gd name="T4" fmla="*/ 0 w 100"/>
              <a:gd name="T5" fmla="*/ 0 h 102"/>
              <a:gd name="T6" fmla="*/ 100 w 100"/>
              <a:gd name="T7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0" h="102">
                <a:moveTo>
                  <a:pt x="100" y="102"/>
                </a:moveTo>
                <a:lnTo>
                  <a:pt x="0" y="102"/>
                </a:lnTo>
                <a:lnTo>
                  <a:pt x="0" y="0"/>
                </a:lnTo>
                <a:lnTo>
                  <a:pt x="100" y="102"/>
                </a:lnTo>
                <a:close/>
              </a:path>
            </a:pathLst>
          </a:custGeom>
          <a:noFill/>
          <a:ln w="19050" cap="rnd">
            <a:solidFill>
              <a:srgbClr val="1D1E1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1" name="Rectangle 7"/>
          <p:cNvSpPr>
            <a:spLocks noChangeArrowheads="1"/>
          </p:cNvSpPr>
          <p:nvPr userDrawn="1"/>
        </p:nvSpPr>
        <p:spPr bwMode="auto">
          <a:xfrm>
            <a:off x="1277938" y="12903932"/>
            <a:ext cx="155575" cy="319088"/>
          </a:xfrm>
          <a:prstGeom prst="rect">
            <a:avLst/>
          </a:prstGeom>
          <a:noFill/>
          <a:ln w="19050" cap="rnd">
            <a:solidFill>
              <a:srgbClr val="1D1E1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2" name="Freeform 8"/>
          <p:cNvSpPr>
            <a:spLocks/>
          </p:cNvSpPr>
          <p:nvPr userDrawn="1"/>
        </p:nvSpPr>
        <p:spPr bwMode="auto">
          <a:xfrm>
            <a:off x="1592263" y="12746770"/>
            <a:ext cx="155575" cy="476250"/>
          </a:xfrm>
          <a:custGeom>
            <a:avLst/>
            <a:gdLst>
              <a:gd name="T0" fmla="*/ 0 w 98"/>
              <a:gd name="T1" fmla="*/ 0 h 300"/>
              <a:gd name="T2" fmla="*/ 0 w 98"/>
              <a:gd name="T3" fmla="*/ 201 h 300"/>
              <a:gd name="T4" fmla="*/ 98 w 98"/>
              <a:gd name="T5" fmla="*/ 300 h 300"/>
              <a:gd name="T6" fmla="*/ 98 w 98"/>
              <a:gd name="T7" fmla="*/ 0 h 300"/>
              <a:gd name="T8" fmla="*/ 0 w 98"/>
              <a:gd name="T9" fmla="*/ 0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8" h="300">
                <a:moveTo>
                  <a:pt x="0" y="0"/>
                </a:moveTo>
                <a:lnTo>
                  <a:pt x="0" y="201"/>
                </a:lnTo>
                <a:lnTo>
                  <a:pt x="98" y="300"/>
                </a:lnTo>
                <a:lnTo>
                  <a:pt x="98" y="0"/>
                </a:lnTo>
                <a:lnTo>
                  <a:pt x="0" y="0"/>
                </a:lnTo>
                <a:close/>
              </a:path>
            </a:pathLst>
          </a:custGeom>
          <a:noFill/>
          <a:ln w="19050" cap="rnd">
            <a:solidFill>
              <a:srgbClr val="1D1E1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6" name="Rectangle 12"/>
          <p:cNvSpPr>
            <a:spLocks noChangeArrowheads="1"/>
          </p:cNvSpPr>
          <p:nvPr userDrawn="1"/>
        </p:nvSpPr>
        <p:spPr bwMode="auto">
          <a:xfrm>
            <a:off x="1747838" y="12589607"/>
            <a:ext cx="158750" cy="476250"/>
          </a:xfrm>
          <a:prstGeom prst="rect">
            <a:avLst/>
          </a:prstGeom>
          <a:noFill/>
          <a:ln w="19050" cap="rnd">
            <a:solidFill>
              <a:srgbClr val="1D1E1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8" name="Line 14"/>
          <p:cNvSpPr>
            <a:spLocks noChangeShapeType="1"/>
          </p:cNvSpPr>
          <p:nvPr userDrawn="1"/>
        </p:nvSpPr>
        <p:spPr bwMode="auto">
          <a:xfrm>
            <a:off x="2062163" y="13065857"/>
            <a:ext cx="22318662" cy="0"/>
          </a:xfrm>
          <a:prstGeom prst="line">
            <a:avLst/>
          </a:prstGeom>
          <a:noFill/>
          <a:ln w="19050" cap="rnd">
            <a:solidFill>
              <a:srgbClr val="1D1E1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39" name="Line 15"/>
          <p:cNvSpPr>
            <a:spLocks noChangeShapeType="1"/>
          </p:cNvSpPr>
          <p:nvPr userDrawn="1"/>
        </p:nvSpPr>
        <p:spPr bwMode="auto">
          <a:xfrm>
            <a:off x="6350" y="13065857"/>
            <a:ext cx="1271588" cy="0"/>
          </a:xfrm>
          <a:prstGeom prst="line">
            <a:avLst/>
          </a:prstGeom>
          <a:noFill/>
          <a:ln w="19050" cap="rnd">
            <a:solidFill>
              <a:srgbClr val="1D1E1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812354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0" r:id="rId3"/>
    <p:sldLayoutId id="2147483664" r:id="rId4"/>
    <p:sldLayoutId id="2147483657" r:id="rId5"/>
    <p:sldLayoutId id="2147483665" r:id="rId6"/>
    <p:sldLayoutId id="2147483658" r:id="rId7"/>
    <p:sldLayoutId id="2147483666" r:id="rId8"/>
    <p:sldLayoutId id="2147483659" r:id="rId9"/>
    <p:sldLayoutId id="2147483660" r:id="rId10"/>
    <p:sldLayoutId id="2147483667" r:id="rId11"/>
    <p:sldLayoutId id="2147483661" r:id="rId12"/>
    <p:sldLayoutId id="2147483668" r:id="rId13"/>
    <p:sldLayoutId id="2147483651" r:id="rId14"/>
    <p:sldLayoutId id="2147483669" r:id="rId15"/>
    <p:sldLayoutId id="2147483670" r:id="rId16"/>
    <p:sldLayoutId id="2147483663" r:id="rId17"/>
  </p:sldLayoutIdLst>
  <p:hf sldNum="0" hdr="0" ftr="0"/>
  <p:txStyles>
    <p:titleStyle>
      <a:lvl1pPr algn="l" defTabSz="1828526" rtl="0" eaLnBrk="1" latinLnBrk="0" hangingPunct="1">
        <a:lnSpc>
          <a:spcPct val="100000"/>
        </a:lnSpc>
        <a:spcBef>
          <a:spcPct val="0"/>
        </a:spcBef>
        <a:buNone/>
        <a:defRPr sz="7000" b="1" kern="1200">
          <a:solidFill>
            <a:srgbClr val="0F3C74"/>
          </a:solidFill>
          <a:latin typeface="+mj-lt"/>
          <a:ea typeface="+mj-ea"/>
          <a:cs typeface="+mj-cs"/>
        </a:defRPr>
      </a:lvl1pPr>
    </p:titleStyle>
    <p:bodyStyle>
      <a:lvl1pPr marL="457131" indent="-457131" algn="l" defTabSz="1828526" rtl="0" eaLnBrk="1" latinLnBrk="0" hangingPunct="1">
        <a:lnSpc>
          <a:spcPct val="100000"/>
        </a:lnSpc>
        <a:spcBef>
          <a:spcPts val="2000"/>
        </a:spcBef>
        <a:buFont typeface="Arial" panose="020B0604020202020204" pitchFamily="34" charset="0"/>
        <a:buChar char="•"/>
        <a:defRPr sz="3000" kern="1200">
          <a:solidFill>
            <a:schemeClr val="dk2"/>
          </a:solidFill>
          <a:latin typeface="+mn-lt"/>
          <a:ea typeface="+mn-ea"/>
          <a:cs typeface="+mn-cs"/>
        </a:defRPr>
      </a:lvl1pPr>
      <a:lvl2pPr marL="1371394" indent="-457131" algn="l" defTabSz="1828526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3000" kern="1200">
          <a:solidFill>
            <a:schemeClr val="dk2"/>
          </a:solidFill>
          <a:latin typeface="+mn-lt"/>
          <a:ea typeface="+mn-ea"/>
          <a:cs typeface="+mn-cs"/>
        </a:defRPr>
      </a:lvl2pPr>
      <a:lvl3pPr marL="2285657" indent="-457131" algn="l" defTabSz="1828526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3000" kern="1200">
          <a:solidFill>
            <a:schemeClr val="dk2"/>
          </a:solidFill>
          <a:latin typeface="+mn-lt"/>
          <a:ea typeface="+mn-ea"/>
          <a:cs typeface="+mn-cs"/>
        </a:defRPr>
      </a:lvl3pPr>
      <a:lvl4pPr marL="3199920" indent="-457131" algn="l" defTabSz="1828526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3000" kern="1200">
          <a:solidFill>
            <a:schemeClr val="dk2"/>
          </a:solidFill>
          <a:latin typeface="+mn-lt"/>
          <a:ea typeface="+mn-ea"/>
          <a:cs typeface="+mn-cs"/>
        </a:defRPr>
      </a:lvl4pPr>
      <a:lvl5pPr marL="4114183" indent="-457131" algn="l" defTabSz="1828526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3000" kern="1200">
          <a:solidFill>
            <a:schemeClr val="dk2"/>
          </a:solidFill>
          <a:latin typeface="+mn-lt"/>
          <a:ea typeface="+mn-ea"/>
          <a:cs typeface="+mn-cs"/>
        </a:defRPr>
      </a:lvl5pPr>
      <a:lvl6pPr marL="5028446" indent="-457131" algn="l" defTabSz="18285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942708" indent="-457131" algn="l" defTabSz="18285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856971" indent="-457131" algn="l" defTabSz="18285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771234" indent="-457131" algn="l" defTabSz="18285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526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1pPr>
      <a:lvl2pPr marL="914263" algn="l" defTabSz="1828526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2pPr>
      <a:lvl3pPr marL="1828526" algn="l" defTabSz="1828526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3pPr>
      <a:lvl4pPr marL="2742789" algn="l" defTabSz="1828526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3657051" algn="l" defTabSz="1828526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4571314" algn="l" defTabSz="1828526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485577" algn="l" defTabSz="1828526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399840" algn="l" defTabSz="1828526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314103" algn="l" defTabSz="1828526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260157" y="5497472"/>
            <a:ext cx="18332511" cy="3000821"/>
          </a:xfrm>
        </p:spPr>
        <p:txBody>
          <a:bodyPr/>
          <a:lstStyle/>
          <a:p>
            <a:r>
              <a:rPr lang="sk-SK" sz="11500" dirty="0">
                <a:latin typeface="Calibri" panose="020F0502020204030204" pitchFamily="34" charset="0"/>
                <a:cs typeface="Calibri" panose="020F0502020204030204" pitchFamily="34" charset="0"/>
              </a:rPr>
              <a:t>Využívaj energiu </a:t>
            </a:r>
            <a:r>
              <a:rPr lang="sk-SK" sz="11500" dirty="0" smtClean="0">
                <a:latin typeface="Calibri" panose="020F0502020204030204" pitchFamily="34" charset="0"/>
                <a:cs typeface="Calibri" panose="020F0502020204030204" pitchFamily="34" charset="0"/>
              </a:rPr>
              <a:t>ekologicky!</a:t>
            </a:r>
            <a:r>
              <a:rPr lang="sk-SK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sk-SK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k-SK" dirty="0" smtClean="0">
                <a:latin typeface="Calibri" panose="020F0502020204030204" pitchFamily="34" charset="0"/>
                <a:cs typeface="Calibri" panose="020F0502020204030204" pitchFamily="34" charset="0"/>
              </a:rPr>
              <a:t>Malými </a:t>
            </a:r>
            <a:r>
              <a:rPr lang="sk-SK" dirty="0" smtClean="0">
                <a:latin typeface="Calibri" panose="020F0502020204030204" pitchFamily="34" charset="0"/>
                <a:cs typeface="Calibri" panose="020F0502020204030204" pitchFamily="34" charset="0"/>
              </a:rPr>
              <a:t>čin</a:t>
            </a:r>
            <a:r>
              <a:rPr lang="sk-SK" dirty="0" smtClean="0">
                <a:latin typeface="Calibri" panose="020F0502020204030204" pitchFamily="34" charset="0"/>
                <a:cs typeface="Calibri" panose="020F0502020204030204" pitchFamily="34" charset="0"/>
              </a:rPr>
              <a:t>mi </a:t>
            </a:r>
            <a:r>
              <a:rPr lang="sk-SK" dirty="0" smtClean="0">
                <a:latin typeface="Calibri" panose="020F0502020204030204" pitchFamily="34" charset="0"/>
                <a:cs typeface="Calibri" panose="020F0502020204030204" pitchFamily="34" charset="0"/>
              </a:rPr>
              <a:t>k </a:t>
            </a:r>
            <a:r>
              <a:rPr lang="sk-SK" dirty="0" smtClean="0">
                <a:latin typeface="Calibri" panose="020F0502020204030204" pitchFamily="34" charset="0"/>
                <a:cs typeface="Calibri" panose="020F0502020204030204" pitchFamily="34" charset="0"/>
              </a:rPr>
              <a:t>veľkej obnove 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>
          <a:xfrm>
            <a:off x="19640245" y="12594995"/>
            <a:ext cx="3985698" cy="553998"/>
          </a:xfrm>
        </p:spPr>
        <p:txBody>
          <a:bodyPr/>
          <a:lstStyle/>
          <a:p>
            <a:r>
              <a:rPr lang="sk-SK" dirty="0" smtClean="0">
                <a:latin typeface="Calibri" panose="020F0502020204030204" pitchFamily="34" charset="0"/>
                <a:cs typeface="Calibri" panose="020F0502020204030204" pitchFamily="34" charset="0"/>
              </a:rPr>
              <a:t>18. 11. 2022</a:t>
            </a:r>
            <a:endParaRPr lang="nb-NO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13"/>
          </p:nvPr>
        </p:nvSpPr>
        <p:spPr>
          <a:xfrm>
            <a:off x="783772" y="11308702"/>
            <a:ext cx="4926564" cy="844688"/>
          </a:xfrm>
        </p:spPr>
        <p:txBody>
          <a:bodyPr/>
          <a:lstStyle/>
          <a:p>
            <a:r>
              <a:rPr lang="sk-SK" dirty="0" smtClean="0">
                <a:latin typeface="Calibri" panose="020F0502020204030204" pitchFamily="34" charset="0"/>
                <a:cs typeface="Calibri" panose="020F0502020204030204" pitchFamily="34" charset="0"/>
              </a:rPr>
              <a:t>PaedDr. Zuzana </a:t>
            </a:r>
            <a:r>
              <a:rPr lang="sk-SK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Čerkalová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4"/>
          </p:nvPr>
        </p:nvSpPr>
        <p:spPr>
          <a:xfrm>
            <a:off x="830949" y="12297178"/>
            <a:ext cx="4220063" cy="461665"/>
          </a:xfrm>
        </p:spPr>
        <p:txBody>
          <a:bodyPr/>
          <a:lstStyle/>
          <a:p>
            <a:r>
              <a:rPr lang="sk-SK" dirty="0" smtClean="0">
                <a:latin typeface="Calibri" panose="020F0502020204030204" pitchFamily="34" charset="0"/>
                <a:cs typeface="Calibri" panose="020F0502020204030204" pitchFamily="34" charset="0"/>
              </a:rPr>
              <a:t>učiteľka BIO – NEJ 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Plassholder for tekst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sk-SK" dirty="0">
                <a:latin typeface="Calibri" panose="020F0502020204030204" pitchFamily="34" charset="0"/>
                <a:cs typeface="Calibri" panose="020F0502020204030204" pitchFamily="34" charset="0"/>
              </a:rPr>
              <a:t>Spojená škola sv. Jána Pavla II.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Plassholder for tekst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sk-SK" dirty="0">
                <a:latin typeface="Calibri" panose="020F0502020204030204" pitchFamily="34" charset="0"/>
                <a:cs typeface="Calibri" panose="020F0502020204030204" pitchFamily="34" charset="0"/>
              </a:rPr>
              <a:t>Dlhé hony 3522/2, Poprad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Obrázok 8">
            <a:extLst>
              <a:ext uri="{FF2B5EF4-FFF2-40B4-BE49-F238E27FC236}">
                <a16:creationId xmlns="" xmlns:a16="http://schemas.microsoft.com/office/drawing/2014/main" id="{623B00B3-DF43-43CA-ABC3-EF57E31EA5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3914" y="11884425"/>
            <a:ext cx="1643127" cy="164312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460959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Papier</a:t>
            </a:r>
            <a:endParaRPr lang="sk-SK" dirty="0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11"/>
          </p:nvPr>
        </p:nvSpPr>
        <p:spPr>
          <a:xfrm>
            <a:off x="1259560" y="2630802"/>
            <a:ext cx="12277305" cy="738664"/>
          </a:xfrm>
        </p:spPr>
        <p:txBody>
          <a:bodyPr/>
          <a:lstStyle/>
          <a:p>
            <a:r>
              <a:rPr lang="sk-SK" sz="4800" dirty="0" smtClean="0"/>
              <a:t>Pečenie</a:t>
            </a:r>
            <a:r>
              <a:rPr lang="sk-SK" dirty="0" smtClean="0"/>
              <a:t> </a:t>
            </a:r>
            <a:endParaRPr lang="sk-SK" dirty="0"/>
          </a:p>
        </p:txBody>
      </p:sp>
      <p:pic>
        <p:nvPicPr>
          <p:cNvPr id="1026" name="Picture 2" descr="Papier na pečenie 380mm x 8m"/>
          <p:cNvPicPr>
            <a:picLocks noChangeAspect="1" noChangeArrowheads="1"/>
          </p:cNvPicPr>
          <p:nvPr/>
        </p:nvPicPr>
        <p:blipFill>
          <a:blip r:embed="rId2"/>
          <a:srcRect l="1800" t="30149" r="1949" b="30667"/>
          <a:stretch>
            <a:fillRect/>
          </a:stretch>
        </p:blipFill>
        <p:spPr bwMode="auto">
          <a:xfrm>
            <a:off x="5822302" y="1138335"/>
            <a:ext cx="8938727" cy="3638938"/>
          </a:xfrm>
          <a:prstGeom prst="rect">
            <a:avLst/>
          </a:prstGeom>
          <a:noFill/>
        </p:spPr>
      </p:pic>
      <p:pic>
        <p:nvPicPr>
          <p:cNvPr id="1028" name="Picture 4" descr="Najjednoduchší SYPANÝ TVAROHOVÝ KOLÁČ: Upečie ho aj dieťa! | 2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3"/>
          <a:srcRect t="2646" b="2646"/>
          <a:stretch>
            <a:fillRect/>
          </a:stretch>
        </p:blipFill>
        <p:spPr bwMode="auto">
          <a:prstGeom prst="rect">
            <a:avLst/>
          </a:prstGeom>
          <a:noFill/>
        </p:spPr>
      </p:pic>
      <p:sp>
        <p:nvSpPr>
          <p:cNvPr id="9" name="Zástupný symbol obsahu 8"/>
          <p:cNvSpPr>
            <a:spLocks noGrp="1"/>
          </p:cNvSpPr>
          <p:nvPr>
            <p:ph idx="1"/>
          </p:nvPr>
        </p:nvSpPr>
        <p:spPr>
          <a:xfrm>
            <a:off x="1660849" y="5393094"/>
            <a:ext cx="11876844" cy="750181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sk-SK" sz="4000" dirty="0" smtClean="0"/>
              <a:t>1 plech na pečenie = 45 x 28 x 2 cm </a:t>
            </a:r>
          </a:p>
          <a:p>
            <a:pPr>
              <a:buNone/>
            </a:pPr>
            <a:r>
              <a:rPr lang="sk-SK" sz="4000" dirty="0" smtClean="0"/>
              <a:t>1 balenie papiera na pečenie = 38 x 8 cm vystačí na </a:t>
            </a:r>
            <a:r>
              <a:rPr lang="sk-SK" sz="4000" b="1" dirty="0" smtClean="0"/>
              <a:t>17,7 plechov.</a:t>
            </a:r>
          </a:p>
          <a:p>
            <a:pPr>
              <a:buNone/>
            </a:pPr>
            <a:r>
              <a:rPr lang="sk-SK" sz="4000" dirty="0" smtClean="0"/>
              <a:t>Papier formátu A4 = 21 x 30 cm =&gt; </a:t>
            </a:r>
            <a:r>
              <a:rPr lang="sk-SK" sz="4000" b="1" dirty="0" smtClean="0"/>
              <a:t>2,3</a:t>
            </a:r>
            <a:r>
              <a:rPr lang="sk-SK" sz="4000" dirty="0" smtClean="0"/>
              <a:t> A4 / plech</a:t>
            </a:r>
          </a:p>
          <a:p>
            <a:pPr>
              <a:buNone/>
            </a:pPr>
            <a:r>
              <a:rPr lang="sk-SK" sz="4000" dirty="0" smtClean="0"/>
              <a:t>Z 1 smreka sa vyrobí </a:t>
            </a:r>
            <a:r>
              <a:rPr lang="sk-SK" sz="4000" b="1" dirty="0" smtClean="0"/>
              <a:t>80 000 </a:t>
            </a:r>
            <a:r>
              <a:rPr lang="sk-SK" sz="4000" dirty="0" smtClean="0"/>
              <a:t>papiera formátu A4.</a:t>
            </a:r>
          </a:p>
          <a:p>
            <a:pPr>
              <a:buNone/>
            </a:pPr>
            <a:endParaRPr lang="sk-SK" sz="4000" dirty="0" smtClean="0"/>
          </a:p>
          <a:p>
            <a:pPr>
              <a:buNone/>
            </a:pPr>
            <a:r>
              <a:rPr lang="sk-SK" sz="4000" u="sng" dirty="0" smtClean="0"/>
              <a:t>Úloha</a:t>
            </a:r>
            <a:r>
              <a:rPr lang="sk-SK" sz="4000" dirty="0" smtClean="0"/>
              <a:t>: </a:t>
            </a:r>
          </a:p>
          <a:p>
            <a:pPr>
              <a:buNone/>
            </a:pPr>
            <a:r>
              <a:rPr lang="sk-SK" sz="4000" i="1" dirty="0" smtClean="0"/>
              <a:t>Koľko </a:t>
            </a:r>
            <a:r>
              <a:rPr lang="sk-SK" sz="4000" b="1" i="1" dirty="0" smtClean="0">
                <a:solidFill>
                  <a:srgbClr val="009900"/>
                </a:solidFill>
              </a:rPr>
              <a:t>stromov zachováme</a:t>
            </a:r>
            <a:r>
              <a:rPr lang="sk-SK" sz="4000" i="1" dirty="0" smtClean="0"/>
              <a:t>, ak plech na pečenie vymastíme </a:t>
            </a:r>
            <a:r>
              <a:rPr lang="sk-SK" sz="4000" b="1" i="1" dirty="0" smtClean="0">
                <a:solidFill>
                  <a:srgbClr val="0F3C74"/>
                </a:solidFill>
              </a:rPr>
              <a:t>tukom</a:t>
            </a:r>
            <a:r>
              <a:rPr lang="sk-SK" sz="4000" i="1" dirty="0" smtClean="0"/>
              <a:t> a posypeme </a:t>
            </a:r>
            <a:r>
              <a:rPr lang="sk-SK" sz="4000" b="1" i="1" dirty="0" smtClean="0">
                <a:solidFill>
                  <a:srgbClr val="0F3C74"/>
                </a:solidFill>
              </a:rPr>
              <a:t>múkou</a:t>
            </a:r>
            <a:r>
              <a:rPr lang="sk-SK" sz="4000" b="1" i="1" dirty="0" smtClean="0"/>
              <a:t> </a:t>
            </a:r>
            <a:r>
              <a:rPr lang="sk-SK" sz="4000" i="1" dirty="0" smtClean="0"/>
              <a:t>alebo</a:t>
            </a:r>
            <a:r>
              <a:rPr lang="sk-SK" sz="4000" b="1" i="1" dirty="0" smtClean="0"/>
              <a:t> </a:t>
            </a:r>
            <a:r>
              <a:rPr lang="sk-SK" sz="4000" b="1" i="1" dirty="0" smtClean="0">
                <a:solidFill>
                  <a:srgbClr val="0F3C74"/>
                </a:solidFill>
              </a:rPr>
              <a:t>strúhankou</a:t>
            </a:r>
            <a:r>
              <a:rPr lang="sk-SK" sz="4000" i="1" dirty="0" smtClean="0"/>
              <a:t>?   </a:t>
            </a:r>
          </a:p>
          <a:p>
            <a:pPr>
              <a:buNone/>
            </a:pPr>
            <a:endParaRPr lang="sk-SK" sz="4000" i="1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solidFill>
                  <a:srgbClr val="003096"/>
                </a:solidFill>
              </a:rPr>
              <a:t>Kancelária</a:t>
            </a:r>
            <a:r>
              <a:rPr lang="sk-SK" dirty="0" smtClean="0"/>
              <a:t> </a:t>
            </a:r>
            <a:endParaRPr lang="en-GB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1"/>
          </p:nvPr>
        </p:nvSpPr>
        <p:spPr>
          <a:xfrm>
            <a:off x="1259560" y="2630802"/>
            <a:ext cx="12277305" cy="738664"/>
          </a:xfrm>
        </p:spPr>
        <p:txBody>
          <a:bodyPr/>
          <a:lstStyle/>
          <a:p>
            <a:r>
              <a:rPr lang="sk-SK" sz="4800" dirty="0" smtClean="0">
                <a:solidFill>
                  <a:srgbClr val="0F3C74"/>
                </a:solidFill>
              </a:rPr>
              <a:t>Kalkulačka</a:t>
            </a:r>
            <a:r>
              <a:rPr lang="sk-SK" sz="4800" dirty="0" smtClean="0"/>
              <a:t> </a:t>
            </a:r>
            <a:endParaRPr lang="en-GB" sz="4800" dirty="0"/>
          </a:p>
        </p:txBody>
      </p:sp>
      <p:pic>
        <p:nvPicPr>
          <p:cNvPr id="11" name="Zástupný symbol obsahu 5" descr="Screenshot_20221101-131030_Calculato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03821" y="1986831"/>
            <a:ext cx="4950724" cy="11001607"/>
          </a:xfrm>
          <a:prstGeom prst="rect">
            <a:avLst/>
          </a:prstGeom>
        </p:spPr>
      </p:pic>
      <p:pic>
        <p:nvPicPr>
          <p:cNvPr id="9" name="Zástupný symbol obsahu 7" descr="Kalkulačka 100.jpg"/>
          <p:cNvPicPr>
            <a:picLocks noChangeAspect="1"/>
          </p:cNvPicPr>
          <p:nvPr/>
        </p:nvPicPr>
        <p:blipFill>
          <a:blip r:embed="rId3"/>
          <a:srcRect l="4836" t="20181" r="5904" b="11579"/>
          <a:stretch>
            <a:fillRect/>
          </a:stretch>
        </p:blipFill>
        <p:spPr>
          <a:xfrm>
            <a:off x="10616899" y="8378890"/>
            <a:ext cx="8361566" cy="4794345"/>
          </a:xfrm>
          <a:prstGeom prst="rect">
            <a:avLst/>
          </a:prstGeom>
        </p:spPr>
      </p:pic>
      <p:sp>
        <p:nvSpPr>
          <p:cNvPr id="12" name="Zástupný symbol obsahu 11"/>
          <p:cNvSpPr>
            <a:spLocks noGrp="1"/>
          </p:cNvSpPr>
          <p:nvPr>
            <p:ph idx="1"/>
          </p:nvPr>
        </p:nvSpPr>
        <p:spPr>
          <a:xfrm>
            <a:off x="1082352" y="3545633"/>
            <a:ext cx="9330611" cy="9274628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sk-SK" sz="4800" i="1" dirty="0" smtClean="0"/>
              <a:t>Všetky plnia rovnaký účel.             </a:t>
            </a:r>
          </a:p>
          <a:p>
            <a:pPr>
              <a:buNone/>
            </a:pPr>
            <a:r>
              <a:rPr lang="sk-SK" sz="4800" i="1" dirty="0" smtClean="0"/>
              <a:t>Sú všetky aj rovnako </a:t>
            </a:r>
            <a:r>
              <a:rPr lang="sk-SK" sz="4800" i="1" dirty="0" err="1" smtClean="0"/>
              <a:t>enviro</a:t>
            </a:r>
            <a:r>
              <a:rPr lang="sk-SK" sz="4800" i="1" dirty="0" smtClean="0"/>
              <a:t> náročne? </a:t>
            </a:r>
          </a:p>
          <a:p>
            <a:pPr>
              <a:buNone/>
            </a:pPr>
            <a:endParaRPr lang="sk-SK" sz="4000" dirty="0" smtClean="0"/>
          </a:p>
          <a:p>
            <a:pPr>
              <a:buNone/>
            </a:pPr>
            <a:r>
              <a:rPr lang="sk-SK" sz="4000" dirty="0" smtClean="0">
                <a:solidFill>
                  <a:srgbClr val="D8222C"/>
                </a:solidFill>
              </a:rPr>
              <a:t>Kalkulačka v telefóne </a:t>
            </a:r>
            <a:r>
              <a:rPr lang="sk-SK" sz="4000" dirty="0" smtClean="0"/>
              <a:t>– cena telefónu v 100-kách eur. </a:t>
            </a:r>
            <a:r>
              <a:rPr lang="sk-SK" sz="4000" u="sng" dirty="0" smtClean="0"/>
              <a:t>Výhoda</a:t>
            </a:r>
            <a:r>
              <a:rPr lang="sk-SK" sz="4000" dirty="0" smtClean="0"/>
              <a:t>: rýchlo dostupná („po ruke“). </a:t>
            </a:r>
            <a:r>
              <a:rPr lang="sk-SK" sz="4000" u="sng" dirty="0" smtClean="0"/>
              <a:t>Nevýhody</a:t>
            </a:r>
            <a:r>
              <a:rPr lang="sk-SK" sz="4000" dirty="0" smtClean="0"/>
              <a:t>: spotreba baktérie telefónu, krátka životnosť telefónu, </a:t>
            </a:r>
            <a:r>
              <a:rPr lang="sk-SK" sz="4000" dirty="0" smtClean="0"/>
              <a:t>žiarenie </a:t>
            </a:r>
            <a:r>
              <a:rPr lang="sk-SK" sz="4000" dirty="0" smtClean="0"/>
              <a:t>obrazovky, funkcie strednej náročnosti.  </a:t>
            </a:r>
          </a:p>
          <a:p>
            <a:pPr>
              <a:buNone/>
            </a:pPr>
            <a:r>
              <a:rPr lang="sk-SK" sz="4000" dirty="0" smtClean="0">
                <a:solidFill>
                  <a:srgbClr val="0F3C74"/>
                </a:solidFill>
              </a:rPr>
              <a:t>Vedecká kalkulačka </a:t>
            </a:r>
            <a:r>
              <a:rPr lang="sk-SK" sz="4000" dirty="0" smtClean="0"/>
              <a:t>– cena 5 – 40 eur. </a:t>
            </a:r>
            <a:r>
              <a:rPr lang="sk-SK" sz="4000" u="sng" dirty="0" smtClean="0"/>
              <a:t>Výhody</a:t>
            </a:r>
            <a:r>
              <a:rPr lang="sk-SK" sz="4000" dirty="0" smtClean="0"/>
              <a:t>: dlhšia životnosť výrobku, </a:t>
            </a:r>
            <a:r>
              <a:rPr lang="sk-SK" sz="4000" dirty="0" smtClean="0"/>
              <a:t>funkcie vyššej </a:t>
            </a:r>
            <a:r>
              <a:rPr lang="sk-SK" sz="4000" dirty="0" smtClean="0"/>
              <a:t>náročnosti. </a:t>
            </a:r>
            <a:r>
              <a:rPr lang="sk-SK" sz="4000" u="sng" dirty="0" smtClean="0"/>
              <a:t>Nevýhoda</a:t>
            </a:r>
            <a:r>
              <a:rPr lang="sk-SK" sz="4000" dirty="0" smtClean="0"/>
              <a:t>: kúpa a výmena bateriek. </a:t>
            </a:r>
            <a:endParaRPr lang="sk-SK" sz="4000" dirty="0" smtClean="0"/>
          </a:p>
          <a:p>
            <a:pPr>
              <a:buNone/>
            </a:pPr>
            <a:r>
              <a:rPr lang="sk-SK" sz="4000" dirty="0" smtClean="0">
                <a:solidFill>
                  <a:srgbClr val="009900"/>
                </a:solidFill>
              </a:rPr>
              <a:t>Solárna kalkulačka </a:t>
            </a:r>
            <a:r>
              <a:rPr lang="sk-SK" sz="4000" dirty="0" smtClean="0"/>
              <a:t>– cena 5 – 20 eur (obal z bambusu). </a:t>
            </a:r>
            <a:r>
              <a:rPr lang="sk-SK" sz="4000" u="sng" dirty="0" smtClean="0"/>
              <a:t>Výhody</a:t>
            </a:r>
            <a:r>
              <a:rPr lang="sk-SK" sz="4000" dirty="0" smtClean="0"/>
              <a:t>: dlhodobá životnosť, energetická náročnosť len na jej výrobu. </a:t>
            </a:r>
            <a:r>
              <a:rPr lang="sk-SK" sz="4000" u="sng" dirty="0" smtClean="0"/>
              <a:t>Nevýhoda</a:t>
            </a:r>
            <a:r>
              <a:rPr lang="sk-SK" sz="4000" dirty="0" smtClean="0"/>
              <a:t>: základné funkcie. </a:t>
            </a:r>
            <a:endParaRPr lang="sk-SK" sz="4000" dirty="0"/>
          </a:p>
        </p:txBody>
      </p:sp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4"/>
          <a:srcRect l="9737" t="4897" r="16036" b="6959"/>
          <a:stretch>
            <a:fillRect/>
          </a:stretch>
        </p:blipFill>
        <p:spPr bwMode="auto">
          <a:xfrm>
            <a:off x="13939935" y="522514"/>
            <a:ext cx="4926563" cy="7800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6741341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solidFill>
                  <a:srgbClr val="003096"/>
                </a:solidFill>
              </a:rPr>
              <a:t>Kancelária</a:t>
            </a:r>
            <a:r>
              <a:rPr lang="sk-SK" dirty="0" smtClean="0"/>
              <a:t> </a:t>
            </a:r>
            <a:endParaRPr lang="sk-SK" dirty="0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11"/>
          </p:nvPr>
        </p:nvSpPr>
        <p:spPr>
          <a:xfrm>
            <a:off x="1259560" y="2630802"/>
            <a:ext cx="14061305" cy="877508"/>
          </a:xfrm>
        </p:spPr>
        <p:txBody>
          <a:bodyPr/>
          <a:lstStyle/>
          <a:p>
            <a:r>
              <a:rPr lang="sk-SK" sz="4800" dirty="0" smtClean="0">
                <a:solidFill>
                  <a:srgbClr val="003096"/>
                </a:solidFill>
              </a:rPr>
              <a:t>Akým perom píšeme? Máme možnosť voľby? </a:t>
            </a:r>
            <a:endParaRPr lang="sk-SK" sz="4800" dirty="0">
              <a:solidFill>
                <a:srgbClr val="003096"/>
              </a:solidFill>
            </a:endParaRPr>
          </a:p>
        </p:txBody>
      </p:sp>
      <p:pic>
        <p:nvPicPr>
          <p:cNvPr id="1026" name="Picture 2" descr="Pero guličkové 4-farebné Viskont 5180 kovové | Kancelárske potreby |  Písanie | Perá | Guličkové - Faxcopy.sk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/>
          <a:srcRect l="23500" r="23500" b="4072"/>
          <a:stretch>
            <a:fillRect/>
          </a:stretch>
        </p:blipFill>
        <p:spPr bwMode="auto">
          <a:xfrm>
            <a:off x="12272373" y="3694922"/>
            <a:ext cx="5800957" cy="7875037"/>
          </a:xfrm>
          <a:prstGeom prst="rect">
            <a:avLst/>
          </a:prstGeom>
          <a:noFill/>
        </p:spPr>
      </p:pic>
      <p:pic>
        <p:nvPicPr>
          <p:cNvPr id="1032" name="Picture 8" descr="Pero guličkové jednorázové 1mm modré ARO 50ks - Guľôčkové, Perá, Výtvarné,  písacie potreby, Kancelárske potreby, Kancelária"/>
          <p:cNvPicPr>
            <a:picLocks noChangeAspect="1" noChangeArrowheads="1"/>
          </p:cNvPicPr>
          <p:nvPr/>
        </p:nvPicPr>
        <p:blipFill>
          <a:blip r:embed="rId3"/>
          <a:srcRect l="8512" t="1720" r="7441" b="4657"/>
          <a:stretch>
            <a:fillRect/>
          </a:stretch>
        </p:blipFill>
        <p:spPr bwMode="auto">
          <a:xfrm>
            <a:off x="18605241" y="2556588"/>
            <a:ext cx="5374432" cy="9722498"/>
          </a:xfrm>
          <a:prstGeom prst="rect">
            <a:avLst/>
          </a:prstGeom>
          <a:noFill/>
        </p:spPr>
      </p:pic>
      <p:sp>
        <p:nvSpPr>
          <p:cNvPr id="9" name="Zástupný symbol obsahu 8"/>
          <p:cNvSpPr>
            <a:spLocks noGrp="1"/>
          </p:cNvSpPr>
          <p:nvPr>
            <p:ph idx="1"/>
          </p:nvPr>
        </p:nvSpPr>
        <p:spPr>
          <a:xfrm>
            <a:off x="1260387" y="3601614"/>
            <a:ext cx="10458862" cy="9293291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sk-SK" sz="4400" dirty="0" smtClean="0">
                <a:solidFill>
                  <a:srgbClr val="FF0000"/>
                </a:solidFill>
              </a:rPr>
              <a:t>Jednorazové guľôčkové pero</a:t>
            </a:r>
          </a:p>
          <a:p>
            <a:pPr>
              <a:buNone/>
            </a:pPr>
            <a:r>
              <a:rPr lang="sk-SK" dirty="0" smtClean="0"/>
              <a:t>+ </a:t>
            </a:r>
            <a:r>
              <a:rPr lang="sk-SK" sz="3600" dirty="0" smtClean="0"/>
              <a:t>vysoká ponuka</a:t>
            </a:r>
          </a:p>
          <a:p>
            <a:pPr>
              <a:buFontTx/>
              <a:buChar char="-"/>
            </a:pPr>
            <a:r>
              <a:rPr lang="sk-SK" sz="3600" dirty="0" smtClean="0"/>
              <a:t>veľa odpadu, nie je tu zodpovednosť chrániť a udržiavať veci v kvalite a funkčnosti </a:t>
            </a:r>
          </a:p>
          <a:p>
            <a:pPr>
              <a:buFontTx/>
              <a:buChar char="-"/>
            </a:pPr>
            <a:r>
              <a:rPr lang="sk-SK" sz="3600" dirty="0" smtClean="0"/>
              <a:t>výroba s neobnoviteľných surovín</a:t>
            </a:r>
          </a:p>
          <a:p>
            <a:pPr>
              <a:buFontTx/>
              <a:buChar char="-"/>
            </a:pPr>
            <a:r>
              <a:rPr lang="sk-SK" sz="3600" dirty="0" smtClean="0"/>
              <a:t>často krát predávané zabalené vo viacerých obaloch = ďalší odpad </a:t>
            </a:r>
          </a:p>
          <a:p>
            <a:pPr>
              <a:buNone/>
            </a:pPr>
            <a:r>
              <a:rPr lang="sk-SK" dirty="0" smtClean="0"/>
              <a:t>  </a:t>
            </a:r>
          </a:p>
          <a:p>
            <a:pPr>
              <a:buNone/>
            </a:pPr>
            <a:r>
              <a:rPr lang="sk-SK" sz="4400" dirty="0" smtClean="0">
                <a:solidFill>
                  <a:srgbClr val="009900"/>
                </a:solidFill>
              </a:rPr>
              <a:t>Guľôčkové pero s vymeniteľnou náplňou </a:t>
            </a:r>
          </a:p>
          <a:p>
            <a:pPr>
              <a:buNone/>
            </a:pPr>
            <a:r>
              <a:rPr lang="sk-SK" dirty="0" smtClean="0"/>
              <a:t>+ </a:t>
            </a:r>
            <a:r>
              <a:rPr lang="sk-SK" sz="3600" dirty="0" smtClean="0"/>
              <a:t>dlhodobá životnosť</a:t>
            </a:r>
          </a:p>
          <a:p>
            <a:pPr>
              <a:buNone/>
            </a:pPr>
            <a:r>
              <a:rPr lang="sk-SK" sz="3600" dirty="0" smtClean="0"/>
              <a:t>+ často krát kovový obal</a:t>
            </a:r>
          </a:p>
          <a:p>
            <a:pPr>
              <a:buNone/>
            </a:pPr>
            <a:r>
              <a:rPr lang="sk-SK" sz="3600" dirty="0" smtClean="0"/>
              <a:t>+ zodpovednosť chrániť a udržiavať veci v kvalite a funkčnosti </a:t>
            </a:r>
          </a:p>
          <a:p>
            <a:pPr>
              <a:buFontTx/>
              <a:buChar char="-"/>
            </a:pPr>
            <a:r>
              <a:rPr lang="sk-SK" sz="3600" dirty="0" smtClean="0"/>
              <a:t>menej odpadu, často krát recyklovateľný odpad </a:t>
            </a:r>
          </a:p>
          <a:p>
            <a:pPr>
              <a:buNone/>
            </a:pPr>
            <a:endParaRPr lang="sk-SK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solidFill>
                  <a:srgbClr val="0F3C74"/>
                </a:solidFill>
              </a:rPr>
              <a:t>Obliekanie</a:t>
            </a:r>
            <a:endParaRPr lang="en-GB" dirty="0">
              <a:solidFill>
                <a:srgbClr val="0F3C74"/>
              </a:solidFill>
            </a:endParaRPr>
          </a:p>
        </p:txBody>
      </p:sp>
      <p:sp>
        <p:nvSpPr>
          <p:cNvPr id="4" name="Plassholder for innhold 3"/>
          <p:cNvSpPr>
            <a:spLocks noGrp="1"/>
          </p:cNvSpPr>
          <p:nvPr>
            <p:ph idx="1"/>
          </p:nvPr>
        </p:nvSpPr>
        <p:spPr>
          <a:xfrm>
            <a:off x="1259559" y="3957910"/>
            <a:ext cx="12277306" cy="6585678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sk-SK" sz="5400" dirty="0" smtClean="0">
                <a:solidFill>
                  <a:srgbClr val="D8222C"/>
                </a:solidFill>
              </a:rPr>
              <a:t>Kvantita</a:t>
            </a:r>
            <a:r>
              <a:rPr lang="sk-SK" sz="5400" dirty="0" smtClean="0"/>
              <a:t> </a:t>
            </a:r>
            <a:r>
              <a:rPr lang="sk-SK" sz="5400" dirty="0" err="1" smtClean="0"/>
              <a:t>vs</a:t>
            </a:r>
            <a:r>
              <a:rPr lang="sk-SK" sz="5400" dirty="0" smtClean="0"/>
              <a:t>. </a:t>
            </a:r>
            <a:r>
              <a:rPr lang="sk-SK" sz="5400" dirty="0" smtClean="0">
                <a:solidFill>
                  <a:srgbClr val="0F3C74"/>
                </a:solidFill>
              </a:rPr>
              <a:t>kvalita</a:t>
            </a:r>
            <a:r>
              <a:rPr lang="sk-SK" sz="5400" dirty="0" smtClean="0"/>
              <a:t> </a:t>
            </a:r>
            <a:endParaRPr lang="en-GB" sz="5400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1"/>
          </p:nvPr>
        </p:nvSpPr>
        <p:spPr>
          <a:xfrm>
            <a:off x="1259560" y="2630802"/>
            <a:ext cx="12277305" cy="738664"/>
          </a:xfrm>
        </p:spPr>
        <p:txBody>
          <a:bodyPr/>
          <a:lstStyle/>
          <a:p>
            <a:r>
              <a:rPr lang="sk-SK" sz="4800" dirty="0" err="1" smtClean="0"/>
              <a:t>Fast</a:t>
            </a:r>
            <a:r>
              <a:rPr lang="sk-SK" sz="4800" dirty="0" smtClean="0"/>
              <a:t> </a:t>
            </a:r>
            <a:r>
              <a:rPr lang="sk-SK" sz="4800" dirty="0" err="1" smtClean="0">
                <a:solidFill>
                  <a:schemeClr val="tx1"/>
                </a:solidFill>
              </a:rPr>
              <a:t>vs</a:t>
            </a:r>
            <a:r>
              <a:rPr lang="sk-SK" sz="4800" dirty="0" smtClean="0">
                <a:solidFill>
                  <a:schemeClr val="tx1"/>
                </a:solidFill>
              </a:rPr>
              <a:t>.</a:t>
            </a:r>
            <a:r>
              <a:rPr lang="sk-SK" sz="4800" dirty="0" smtClean="0"/>
              <a:t> </a:t>
            </a:r>
            <a:r>
              <a:rPr lang="sk-SK" sz="4800" dirty="0" err="1" smtClean="0">
                <a:solidFill>
                  <a:srgbClr val="0F3C74"/>
                </a:solidFill>
              </a:rPr>
              <a:t>slow</a:t>
            </a:r>
            <a:r>
              <a:rPr lang="sk-SK" sz="4800" dirty="0" smtClean="0">
                <a:solidFill>
                  <a:srgbClr val="0F3C74"/>
                </a:solidFill>
              </a:rPr>
              <a:t> </a:t>
            </a:r>
            <a:r>
              <a:rPr lang="sk-SK" sz="4800" dirty="0" err="1" smtClean="0">
                <a:solidFill>
                  <a:srgbClr val="0F3C74"/>
                </a:solidFill>
              </a:rPr>
              <a:t>fashion</a:t>
            </a:r>
            <a:endParaRPr lang="en-GB" sz="4800" dirty="0">
              <a:solidFill>
                <a:srgbClr val="0F3C74"/>
              </a:solidFill>
            </a:endParaRPr>
          </a:p>
        </p:txBody>
      </p:sp>
      <p:pic>
        <p:nvPicPr>
          <p:cNvPr id="6146" name="Picture 2" descr="5 Negative Environmental Impacts of Fast Fashion - Tamborasi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/>
          <a:srcRect l="26437" r="26437"/>
          <a:stretch>
            <a:fillRect/>
          </a:stretch>
        </p:blipFill>
        <p:spPr bwMode="auto">
          <a:xfrm>
            <a:off x="16145960" y="1393632"/>
            <a:ext cx="6807346" cy="9633565"/>
          </a:xfrm>
          <a:prstGeom prst="rect">
            <a:avLst/>
          </a:prstGeom>
          <a:noFill/>
        </p:spPr>
      </p:pic>
      <p:pic>
        <p:nvPicPr>
          <p:cNvPr id="6148" name="Picture 4" descr="674 Sustainable Fashion Illustrations &amp; Clip Art - iStoc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430203" y="1381416"/>
            <a:ext cx="5829300" cy="4238626"/>
          </a:xfrm>
          <a:prstGeom prst="rect">
            <a:avLst/>
          </a:prstGeom>
          <a:noFill/>
        </p:spPr>
      </p:pic>
      <p:pic>
        <p:nvPicPr>
          <p:cNvPr id="6150" name="Picture 6" descr="Slow fashion - pohoda, styl a zodpovědnost - Dressibly | Zjistěte víc"/>
          <p:cNvPicPr>
            <a:picLocks noChangeAspect="1" noChangeArrowheads="1"/>
          </p:cNvPicPr>
          <p:nvPr/>
        </p:nvPicPr>
        <p:blipFill>
          <a:blip r:embed="rId4"/>
          <a:srcRect t="11265"/>
          <a:stretch>
            <a:fillRect/>
          </a:stretch>
        </p:blipFill>
        <p:spPr bwMode="auto">
          <a:xfrm>
            <a:off x="1573828" y="5840963"/>
            <a:ext cx="11430000" cy="6761584"/>
          </a:xfrm>
          <a:prstGeom prst="rect">
            <a:avLst/>
          </a:prstGeom>
          <a:noFill/>
        </p:spPr>
      </p:pic>
      <p:sp>
        <p:nvSpPr>
          <p:cNvPr id="8" name="BlokTextu 7"/>
          <p:cNvSpPr txBox="1"/>
          <p:nvPr/>
        </p:nvSpPr>
        <p:spPr>
          <a:xfrm>
            <a:off x="16216604" y="11495314"/>
            <a:ext cx="6755363" cy="1200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V EÚ sa ročne vyhodí 58 tón oblečenia. </a:t>
            </a:r>
            <a:endParaRPr lang="sk-SK" dirty="0"/>
          </a:p>
        </p:txBody>
      </p:sp>
    </p:spTree>
    <p:extLst>
      <p:ext uri="{BB962C8B-B14F-4D97-AF65-F5344CB8AC3E}">
        <p14:creationId xmlns="" xmlns:p14="http://schemas.microsoft.com/office/powerpoint/2010/main" val="18907436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Obliekanie</a:t>
            </a:r>
            <a:endParaRPr lang="sk-SK" dirty="0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11"/>
          </p:nvPr>
        </p:nvSpPr>
        <p:spPr>
          <a:xfrm>
            <a:off x="1259560" y="2313992"/>
            <a:ext cx="12277305" cy="738664"/>
          </a:xfrm>
        </p:spPr>
        <p:txBody>
          <a:bodyPr/>
          <a:lstStyle/>
          <a:p>
            <a:r>
              <a:rPr lang="sk-SK" sz="4800" dirty="0" smtClean="0"/>
              <a:t>Vieme, čo nosíme? </a:t>
            </a:r>
            <a:endParaRPr lang="sk-SK" sz="4800" dirty="0"/>
          </a:p>
        </p:txBody>
      </p:sp>
      <p:pic>
        <p:nvPicPr>
          <p:cNvPr id="33796" name="Picture 4" descr="Dlhá prešívaná kožušinová vesta"/>
          <p:cNvPicPr>
            <a:picLocks noChangeAspect="1" noChangeArrowheads="1"/>
          </p:cNvPicPr>
          <p:nvPr/>
        </p:nvPicPr>
        <p:blipFill>
          <a:blip r:embed="rId2"/>
          <a:srcRect l="34044" r="22092"/>
          <a:stretch>
            <a:fillRect/>
          </a:stretch>
        </p:blipFill>
        <p:spPr bwMode="auto">
          <a:xfrm>
            <a:off x="16809057" y="730424"/>
            <a:ext cx="3606322" cy="12332432"/>
          </a:xfrm>
          <a:prstGeom prst="rect">
            <a:avLst/>
          </a:prstGeom>
          <a:noFill/>
        </p:spPr>
      </p:pic>
      <p:sp>
        <p:nvSpPr>
          <p:cNvPr id="6146" name="AutoShape 2" descr="Vesta z ovčej vlny prírodná veľkosti oblečenia 5X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6148" name="AutoShape 4" descr="Vesta z ovčej vlny prírodná veľkosti oblečenia 5X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6150" name="AutoShape 6" descr="Vesta z ovčej vlny prírodná veľkosti oblečenia 5X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" name="Zástupný symbol obsahu 11"/>
          <p:cNvSpPr>
            <a:spLocks noGrp="1"/>
          </p:cNvSpPr>
          <p:nvPr>
            <p:ph idx="1"/>
          </p:nvPr>
        </p:nvSpPr>
        <p:spPr>
          <a:xfrm>
            <a:off x="1260386" y="3396343"/>
            <a:ext cx="13705916" cy="9330612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sk-SK" sz="4400" b="1" dirty="0" smtClean="0">
                <a:solidFill>
                  <a:srgbClr val="FF0016"/>
                </a:solidFill>
              </a:rPr>
              <a:t>Kvantita: syntetický</a:t>
            </a:r>
            <a:r>
              <a:rPr lang="sk-SK" sz="4400" b="1" dirty="0" smtClean="0"/>
              <a:t> </a:t>
            </a:r>
            <a:r>
              <a:rPr lang="sk-SK" sz="4400" b="1" dirty="0" smtClean="0">
                <a:solidFill>
                  <a:srgbClr val="FF0016"/>
                </a:solidFill>
              </a:rPr>
              <a:t>materiál</a:t>
            </a:r>
          </a:p>
          <a:p>
            <a:pPr>
              <a:buNone/>
            </a:pPr>
            <a:endParaRPr lang="sk-SK" dirty="0" smtClean="0"/>
          </a:p>
          <a:p>
            <a:pPr>
              <a:buNone/>
            </a:pPr>
            <a:r>
              <a:rPr lang="sk-SK" sz="4000" dirty="0" smtClean="0"/>
              <a:t>+ rýchlejšia a finančne menej nákladná výroba =&gt; </a:t>
            </a:r>
            <a:r>
              <a:rPr lang="sk-SK" sz="4000" u="sng" dirty="0" smtClean="0"/>
              <a:t>možno</a:t>
            </a:r>
            <a:r>
              <a:rPr lang="sk-SK" sz="4000" dirty="0" smtClean="0"/>
              <a:t> aj nižšia cena výrobku</a:t>
            </a:r>
          </a:p>
          <a:p>
            <a:pPr>
              <a:buNone/>
            </a:pPr>
            <a:r>
              <a:rPr lang="sk-SK" sz="4000" dirty="0" smtClean="0"/>
              <a:t>+ dizajnovo pekné</a:t>
            </a:r>
          </a:p>
          <a:p>
            <a:pPr>
              <a:buNone/>
            </a:pPr>
            <a:endParaRPr lang="sk-SK" sz="4000" dirty="0" smtClean="0"/>
          </a:p>
          <a:p>
            <a:pPr>
              <a:buFontTx/>
              <a:buChar char="-"/>
            </a:pPr>
            <a:r>
              <a:rPr lang="sk-SK" sz="4000" dirty="0" smtClean="0"/>
              <a:t>ťažká a minimálne finančne ohodnotená práca zamestnancov fabrík predovšetkým tretích </a:t>
            </a:r>
            <a:r>
              <a:rPr lang="sk-SK" sz="4000" dirty="0" smtClean="0"/>
              <a:t>krajín</a:t>
            </a:r>
          </a:p>
          <a:p>
            <a:pPr>
              <a:buFontTx/>
              <a:buChar char="-"/>
            </a:pPr>
            <a:r>
              <a:rPr lang="sk-SK" sz="4000" dirty="0" smtClean="0"/>
              <a:t>škodlivosť na zdravie človeka (častejší výskyt hlavne kožných ochorení)    </a:t>
            </a:r>
          </a:p>
          <a:p>
            <a:pPr>
              <a:buFontTx/>
              <a:buChar char="-"/>
            </a:pPr>
            <a:r>
              <a:rPr lang="sk-SK" sz="4000" dirty="0" smtClean="0"/>
              <a:t>vyššia </a:t>
            </a:r>
            <a:r>
              <a:rPr lang="sk-SK" sz="4000" dirty="0" err="1" smtClean="0"/>
              <a:t>enviro</a:t>
            </a:r>
            <a:r>
              <a:rPr lang="sk-SK" sz="4000" dirty="0" smtClean="0"/>
              <a:t> záťaž: výroba (voda, farbivá), recyklácia a doprava</a:t>
            </a:r>
          </a:p>
          <a:p>
            <a:pPr>
              <a:buFontTx/>
              <a:buChar char="-"/>
            </a:pPr>
            <a:r>
              <a:rPr lang="sk-SK" sz="4000" dirty="0" smtClean="0"/>
              <a:t>„sériová“ výroba, krátkodobá udržateľnosť a životnosť výrobku</a:t>
            </a:r>
          </a:p>
          <a:p>
            <a:pPr>
              <a:buNone/>
            </a:pPr>
            <a:endParaRPr lang="sk-SK" dirty="0" smtClean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Obliekanie</a:t>
            </a:r>
            <a:endParaRPr lang="sk-SK" dirty="0"/>
          </a:p>
        </p:txBody>
      </p:sp>
      <p:sp>
        <p:nvSpPr>
          <p:cNvPr id="4" name="Zástupný symbol obsahu 3"/>
          <p:cNvSpPr>
            <a:spLocks noGrp="1"/>
          </p:cNvSpPr>
          <p:nvPr>
            <p:ph idx="1"/>
          </p:nvPr>
        </p:nvSpPr>
        <p:spPr>
          <a:xfrm>
            <a:off x="1129759" y="3470988"/>
            <a:ext cx="13034109" cy="8976049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sk-SK" sz="4400" b="1" dirty="0" smtClean="0">
                <a:solidFill>
                  <a:srgbClr val="009900"/>
                </a:solidFill>
              </a:rPr>
              <a:t>Kvalita: prírodný materiál, napr. ovčia vlna, ľan </a:t>
            </a:r>
          </a:p>
          <a:p>
            <a:pPr>
              <a:buNone/>
            </a:pPr>
            <a:r>
              <a:rPr lang="sk-SK" sz="4400" b="1" dirty="0" smtClean="0">
                <a:solidFill>
                  <a:srgbClr val="009900"/>
                </a:solidFill>
              </a:rPr>
              <a:t> </a:t>
            </a:r>
          </a:p>
          <a:p>
            <a:pPr>
              <a:buNone/>
            </a:pPr>
            <a:r>
              <a:rPr lang="sk-SK" sz="4400" dirty="0" smtClean="0">
                <a:solidFill>
                  <a:schemeClr val="tx1"/>
                </a:solidFill>
              </a:rPr>
              <a:t>+ hrejivý či vzdušný materiál = zdraviu prospešné</a:t>
            </a:r>
          </a:p>
          <a:p>
            <a:pPr>
              <a:buNone/>
            </a:pPr>
            <a:r>
              <a:rPr lang="sk-SK" sz="4400" dirty="0" smtClean="0">
                <a:solidFill>
                  <a:schemeClr val="tx1"/>
                </a:solidFill>
              </a:rPr>
              <a:t>+ pekný a praktický dizajn</a:t>
            </a:r>
          </a:p>
          <a:p>
            <a:pPr>
              <a:buNone/>
            </a:pPr>
            <a:r>
              <a:rPr lang="sk-SK" sz="4400" dirty="0" smtClean="0">
                <a:solidFill>
                  <a:schemeClr val="tx1"/>
                </a:solidFill>
              </a:rPr>
              <a:t>+ dlhodobá udržateľnosť a životnosť výrobku </a:t>
            </a:r>
          </a:p>
          <a:p>
            <a:pPr>
              <a:buNone/>
            </a:pPr>
            <a:r>
              <a:rPr lang="sk-SK" sz="4400" dirty="0" smtClean="0">
                <a:solidFill>
                  <a:schemeClr val="tx1"/>
                </a:solidFill>
              </a:rPr>
              <a:t>+ lokálny výrobca = podpora lokálnej pracovnej sily (chovateľ oviec či pestovateľ ľanu; spracovateľ suroviny; výrobca a predajca oblečenia)</a:t>
            </a:r>
          </a:p>
          <a:p>
            <a:pPr>
              <a:buNone/>
            </a:pPr>
            <a:r>
              <a:rPr lang="sk-SK" sz="4400" dirty="0" smtClean="0">
                <a:solidFill>
                  <a:schemeClr val="tx1"/>
                </a:solidFill>
              </a:rPr>
              <a:t>+ doprava na kratšiu vzdialenosť = nižšia </a:t>
            </a:r>
            <a:r>
              <a:rPr lang="sk-SK" sz="4400" dirty="0" err="1" smtClean="0">
                <a:solidFill>
                  <a:schemeClr val="tx1"/>
                </a:solidFill>
              </a:rPr>
              <a:t>C-stopa</a:t>
            </a:r>
            <a:endParaRPr lang="sk-SK" sz="4400" dirty="0" smtClean="0">
              <a:solidFill>
                <a:schemeClr val="tx1"/>
              </a:solidFill>
            </a:endParaRPr>
          </a:p>
          <a:p>
            <a:pPr>
              <a:buNone/>
            </a:pPr>
            <a:endParaRPr lang="sk-SK" sz="4400" dirty="0" smtClean="0">
              <a:solidFill>
                <a:schemeClr val="tx1"/>
              </a:solidFill>
            </a:endParaRPr>
          </a:p>
          <a:p>
            <a:pPr>
              <a:buNone/>
            </a:pPr>
            <a:r>
              <a:rPr lang="sk-SK" sz="4400" dirty="0" smtClean="0">
                <a:solidFill>
                  <a:schemeClr val="tx1"/>
                </a:solidFill>
              </a:rPr>
              <a:t>- výroba s nižším počtom výrobkov = vyššia cena výrobku </a:t>
            </a:r>
          </a:p>
          <a:p>
            <a:pPr>
              <a:buNone/>
            </a:pPr>
            <a:r>
              <a:rPr lang="sk-SK" sz="4400" dirty="0" smtClean="0">
                <a:solidFill>
                  <a:schemeClr val="tx1"/>
                </a:solidFill>
              </a:rPr>
              <a:t> </a:t>
            </a:r>
            <a:endParaRPr lang="sk-SK" sz="4400" dirty="0" smtClean="0">
              <a:solidFill>
                <a:schemeClr val="tx1"/>
              </a:solidFill>
            </a:endParaRPr>
          </a:p>
          <a:p>
            <a:endParaRPr lang="sk-SK" dirty="0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11"/>
          </p:nvPr>
        </p:nvSpPr>
        <p:spPr>
          <a:xfrm>
            <a:off x="1259560" y="2220688"/>
            <a:ext cx="12277305" cy="746448"/>
          </a:xfrm>
        </p:spPr>
        <p:txBody>
          <a:bodyPr/>
          <a:lstStyle/>
          <a:p>
            <a:r>
              <a:rPr lang="sk-SK" sz="4800" dirty="0" smtClean="0"/>
              <a:t>Vieme, čo nosíme? </a:t>
            </a:r>
          </a:p>
          <a:p>
            <a:endParaRPr lang="sk-SK" sz="4400" dirty="0" smtClean="0"/>
          </a:p>
          <a:p>
            <a:endParaRPr lang="sk-SK" sz="7000" dirty="0"/>
          </a:p>
        </p:txBody>
      </p:sp>
      <p:pic>
        <p:nvPicPr>
          <p:cNvPr id="6" name="Picture 8" descr="Krásna dámska vesta z ovčej vlny - TMAVÁ|ModneVeci.sk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/>
          <a:srcRect l="2888" r="2888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a 1"/>
          <p:cNvSpPr>
            <a:spLocks noGrp="1"/>
          </p:cNvSpPr>
          <p:nvPr>
            <p:ph type="pic" sz="quarter" idx="10"/>
          </p:nvPr>
        </p:nvSpPr>
        <p:spPr>
          <a:xfrm>
            <a:off x="17849850" y="419100"/>
            <a:ext cx="6530974" cy="13295313"/>
          </a:xfrm>
        </p:spPr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Obliekanie</a:t>
            </a:r>
            <a:endParaRPr lang="sk-SK" dirty="0"/>
          </a:p>
        </p:txBody>
      </p:sp>
      <p:sp>
        <p:nvSpPr>
          <p:cNvPr id="4" name="Zástupný symbol obsahu 3"/>
          <p:cNvSpPr>
            <a:spLocks noGrp="1"/>
          </p:cNvSpPr>
          <p:nvPr>
            <p:ph idx="1"/>
          </p:nvPr>
        </p:nvSpPr>
        <p:spPr>
          <a:xfrm>
            <a:off x="1009650" y="3433665"/>
            <a:ext cx="14058900" cy="6358035"/>
          </a:xfrm>
        </p:spPr>
        <p:txBody>
          <a:bodyPr/>
          <a:lstStyle/>
          <a:p>
            <a:pPr>
              <a:buNone/>
            </a:pPr>
            <a:r>
              <a:rPr lang="sk-SK" u="sng" dirty="0" smtClean="0"/>
              <a:t>Úloha</a:t>
            </a:r>
            <a:r>
              <a:rPr lang="sk-SK" dirty="0" smtClean="0"/>
              <a:t>:</a:t>
            </a:r>
          </a:p>
          <a:p>
            <a:pPr>
              <a:buNone/>
            </a:pPr>
            <a:r>
              <a:rPr lang="sk-SK" i="1" dirty="0" smtClean="0"/>
              <a:t>Analyzujte dôvody </a:t>
            </a:r>
            <a:r>
              <a:rPr lang="sk-SK" b="1" i="1" dirty="0" smtClean="0"/>
              <a:t>pre</a:t>
            </a:r>
            <a:r>
              <a:rPr lang="sk-SK" i="1" dirty="0" smtClean="0"/>
              <a:t> a </a:t>
            </a:r>
            <a:r>
              <a:rPr lang="sk-SK" b="1" i="1" dirty="0" smtClean="0"/>
              <a:t>proti</a:t>
            </a:r>
            <a:r>
              <a:rPr lang="sk-SK" i="1" dirty="0" smtClean="0"/>
              <a:t> k jednotlivým možnostiam:</a:t>
            </a:r>
          </a:p>
          <a:p>
            <a:pPr>
              <a:buNone/>
            </a:pPr>
            <a:r>
              <a:rPr lang="sk-SK" dirty="0" smtClean="0"/>
              <a:t>A: Oblečenie vhodím do kontajnera na oblečenie, ktorý je v mojom meste či obci.</a:t>
            </a:r>
          </a:p>
          <a:p>
            <a:pPr>
              <a:buNone/>
            </a:pPr>
            <a:r>
              <a:rPr lang="sk-SK" dirty="0" smtClean="0"/>
              <a:t>B: Oblečenie darujem charitatívnym organizáciám, ktoré ho posunú ľuďom v núdzi.</a:t>
            </a:r>
          </a:p>
          <a:p>
            <a:pPr>
              <a:buNone/>
            </a:pPr>
            <a:r>
              <a:rPr lang="sk-SK" dirty="0" smtClean="0"/>
              <a:t>C: Oblečenie darujem priamo ľuďom, o ktorých viem, že ho potrebujú.</a:t>
            </a:r>
          </a:p>
          <a:p>
            <a:pPr>
              <a:buNone/>
            </a:pPr>
            <a:r>
              <a:rPr lang="sk-SK" dirty="0" smtClean="0"/>
              <a:t>D: Oblečenie prinesiem na burzu oblečenia.</a:t>
            </a:r>
          </a:p>
          <a:p>
            <a:pPr>
              <a:buNone/>
            </a:pPr>
            <a:r>
              <a:rPr lang="sk-SK" i="1" dirty="0" smtClean="0"/>
              <a:t>Zohľadnite tieto faktory: </a:t>
            </a:r>
          </a:p>
          <a:p>
            <a:pPr marL="514350" indent="-514350">
              <a:buAutoNum type="arabicPeriod"/>
            </a:pPr>
            <a:r>
              <a:rPr lang="sk-SK" dirty="0" smtClean="0"/>
              <a:t>Tvorba vzťahu človek s človekom.</a:t>
            </a:r>
          </a:p>
          <a:p>
            <a:pPr marL="514350" indent="-514350">
              <a:buAutoNum type="arabicPeriod"/>
            </a:pPr>
            <a:r>
              <a:rPr lang="sk-SK" dirty="0" smtClean="0"/>
              <a:t>Doprava oblečenia k adresátovi.</a:t>
            </a:r>
            <a:endParaRPr lang="sk-SK" dirty="0" smtClean="0"/>
          </a:p>
          <a:p>
            <a:pPr>
              <a:buNone/>
            </a:pPr>
            <a:endParaRPr lang="sk-SK" dirty="0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11"/>
          </p:nvPr>
        </p:nvSpPr>
        <p:spPr>
          <a:xfrm>
            <a:off x="1259560" y="2630802"/>
            <a:ext cx="12277305" cy="738664"/>
          </a:xfrm>
        </p:spPr>
        <p:txBody>
          <a:bodyPr/>
          <a:lstStyle/>
          <a:p>
            <a:r>
              <a:rPr lang="sk-SK" sz="4800" dirty="0" smtClean="0"/>
              <a:t>Čo s oblečením, ktoré už nenosíme? </a:t>
            </a:r>
            <a:endParaRPr lang="sk-SK" sz="4800" dirty="0"/>
          </a:p>
        </p:txBody>
      </p:sp>
      <p:pic>
        <p:nvPicPr>
          <p:cNvPr id="38914" name="Picture 2" descr="Caritas | Spišská katolícka charita | Blížšie k ľuďo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2274" y="10228413"/>
            <a:ext cx="6922926" cy="2095934"/>
          </a:xfrm>
          <a:prstGeom prst="rect">
            <a:avLst/>
          </a:prstGeom>
          <a:noFill/>
        </p:spPr>
      </p:pic>
      <p:pic>
        <p:nvPicPr>
          <p:cNvPr id="38916" name="Picture 4" descr="Mesto rozmiestňuje kontajnery na zber textílií a šatstv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97370" y="317327"/>
            <a:ext cx="5738929" cy="7648227"/>
          </a:xfrm>
          <a:prstGeom prst="rect">
            <a:avLst/>
          </a:prstGeom>
          <a:noFill/>
        </p:spPr>
      </p:pic>
      <p:pic>
        <p:nvPicPr>
          <p:cNvPr id="38918" name="Picture 6" descr="Chudobné rodiny dostali na prídel múku a cukor - Regióny - Správy - Pravd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62527" y="8134350"/>
            <a:ext cx="8699718" cy="4871843"/>
          </a:xfrm>
          <a:prstGeom prst="rect">
            <a:avLst/>
          </a:prstGeom>
          <a:noFill/>
        </p:spPr>
      </p:pic>
      <p:pic>
        <p:nvPicPr>
          <p:cNvPr id="38920" name="Picture 8" descr="V Bystrici dostanú veci druhú šancu. Burza, kde zoženiete všetko od  oblečenia až po knihy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384554" y="8067858"/>
            <a:ext cx="7524815" cy="50218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Výzdoba</a:t>
            </a:r>
            <a:endParaRPr lang="sk-SK" dirty="0"/>
          </a:p>
        </p:txBody>
      </p:sp>
      <p:sp>
        <p:nvSpPr>
          <p:cNvPr id="4" name="Zástupný symbol obsahu 3"/>
          <p:cNvSpPr>
            <a:spLocks noGrp="1"/>
          </p:cNvSpPr>
          <p:nvPr>
            <p:ph idx="1"/>
          </p:nvPr>
        </p:nvSpPr>
        <p:spPr>
          <a:xfrm>
            <a:off x="1260387" y="3247053"/>
            <a:ext cx="12277306" cy="9666514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sk-SK" i="1" dirty="0" smtClean="0"/>
              <a:t>Priraďte </a:t>
            </a:r>
            <a:r>
              <a:rPr lang="sk-SK" b="1" i="1" dirty="0" smtClean="0"/>
              <a:t>výhody</a:t>
            </a:r>
            <a:r>
              <a:rPr lang="sk-SK" i="1" dirty="0" smtClean="0"/>
              <a:t> a </a:t>
            </a:r>
            <a:r>
              <a:rPr lang="sk-SK" b="1" i="1" dirty="0" smtClean="0"/>
              <a:t>nevýhody</a:t>
            </a:r>
            <a:r>
              <a:rPr lang="sk-SK" i="1" dirty="0" smtClean="0"/>
              <a:t> ku kvetom vľavo a vpravo:</a:t>
            </a:r>
          </a:p>
          <a:p>
            <a:pPr>
              <a:buNone/>
            </a:pPr>
            <a:endParaRPr lang="sk-SK" i="1" dirty="0" smtClean="0"/>
          </a:p>
          <a:p>
            <a:pPr>
              <a:buNone/>
            </a:pPr>
            <a:r>
              <a:rPr lang="sk-SK" u="sng" dirty="0" smtClean="0"/>
              <a:t>Kvet</a:t>
            </a:r>
            <a:r>
              <a:rPr lang="sk-SK" u="sng" dirty="0" smtClean="0"/>
              <a:t>y v ľavom stĺpci		        Kvety v pravom stĺpci</a:t>
            </a:r>
          </a:p>
          <a:p>
            <a:pPr>
              <a:buNone/>
            </a:pPr>
            <a:endParaRPr lang="sk-SK" dirty="0" smtClean="0"/>
          </a:p>
          <a:p>
            <a:pPr>
              <a:buNone/>
            </a:pPr>
            <a:r>
              <a:rPr lang="sk-SK" dirty="0" smtClean="0"/>
              <a:t>: esteticky pekné</a:t>
            </a:r>
          </a:p>
          <a:p>
            <a:pPr>
              <a:buNone/>
            </a:pPr>
            <a:r>
              <a:rPr lang="sk-SK" dirty="0" smtClean="0"/>
              <a:t>: dlhá životnosť</a:t>
            </a:r>
          </a:p>
          <a:p>
            <a:pPr>
              <a:buNone/>
            </a:pPr>
            <a:r>
              <a:rPr lang="sk-SK" dirty="0" smtClean="0"/>
              <a:t>: vôňa</a:t>
            </a:r>
          </a:p>
          <a:p>
            <a:pPr>
              <a:buNone/>
            </a:pPr>
            <a:r>
              <a:rPr lang="sk-SK" dirty="0" smtClean="0"/>
              <a:t>: </a:t>
            </a:r>
            <a:r>
              <a:rPr lang="sk-SK" dirty="0" err="1" smtClean="0"/>
              <a:t>enviro</a:t>
            </a:r>
            <a:r>
              <a:rPr lang="sk-SK" dirty="0" smtClean="0"/>
              <a:t> škodlivé materiály a spracovanie odpadu</a:t>
            </a:r>
          </a:p>
          <a:p>
            <a:pPr>
              <a:buNone/>
            </a:pPr>
            <a:r>
              <a:rPr lang="sk-SK" dirty="0" smtClean="0"/>
              <a:t>: doprava k zákazníkovi: vysoká </a:t>
            </a:r>
            <a:r>
              <a:rPr lang="sk-SK" dirty="0" err="1" smtClean="0"/>
              <a:t>C-stopa</a:t>
            </a:r>
            <a:endParaRPr lang="sk-SK" dirty="0" smtClean="0"/>
          </a:p>
          <a:p>
            <a:pPr>
              <a:buNone/>
            </a:pPr>
            <a:r>
              <a:rPr lang="sk-SK" dirty="0" smtClean="0"/>
              <a:t>: doprava: žiadna alebo len minimálna </a:t>
            </a:r>
            <a:r>
              <a:rPr lang="sk-SK" dirty="0" err="1" smtClean="0"/>
              <a:t>C-stopa</a:t>
            </a:r>
            <a:endParaRPr lang="sk-SK" dirty="0" smtClean="0"/>
          </a:p>
          <a:p>
            <a:pPr>
              <a:buNone/>
            </a:pPr>
            <a:r>
              <a:rPr lang="sk-SK" dirty="0" smtClean="0"/>
              <a:t>: poznávanie rastlinných druhov</a:t>
            </a:r>
          </a:p>
          <a:p>
            <a:pPr>
              <a:buNone/>
            </a:pPr>
            <a:r>
              <a:rPr lang="sk-SK" dirty="0" smtClean="0"/>
              <a:t>: nevyhnutné pre ekosystém </a:t>
            </a:r>
          </a:p>
          <a:p>
            <a:pPr>
              <a:buNone/>
            </a:pPr>
            <a:r>
              <a:rPr lang="sk-SK" dirty="0" smtClean="0"/>
              <a:t>: rôznorodé a vždy čerstvé </a:t>
            </a:r>
          </a:p>
          <a:p>
            <a:pPr>
              <a:buNone/>
            </a:pPr>
            <a:r>
              <a:rPr lang="sk-SK" dirty="0" smtClean="0"/>
              <a:t>: nový kyslík </a:t>
            </a:r>
            <a:r>
              <a:rPr lang="sk-SK" dirty="0" smtClean="0">
                <a:sym typeface="Wingdings" pitchFamily="2" charset="2"/>
              </a:rPr>
              <a:t> </a:t>
            </a:r>
          </a:p>
          <a:p>
            <a:pPr>
              <a:buNone/>
            </a:pPr>
            <a:r>
              <a:rPr lang="sk-SK" dirty="0" smtClean="0">
                <a:sym typeface="Wingdings" pitchFamily="2" charset="2"/>
              </a:rPr>
              <a:t>: precvičovanie manuálnych zručnosti a kreativity</a:t>
            </a:r>
          </a:p>
          <a:p>
            <a:pPr>
              <a:buNone/>
            </a:pPr>
            <a:r>
              <a:rPr lang="sk-SK" dirty="0" smtClean="0">
                <a:sym typeface="Wingdings" pitchFamily="2" charset="2"/>
              </a:rPr>
              <a:t>: energeticky náročná výroba</a:t>
            </a:r>
            <a:endParaRPr lang="sk-SK" dirty="0" smtClean="0"/>
          </a:p>
          <a:p>
            <a:pPr>
              <a:buNone/>
            </a:pPr>
            <a:endParaRPr lang="sk-SK" dirty="0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11"/>
          </p:nvPr>
        </p:nvSpPr>
        <p:spPr>
          <a:xfrm>
            <a:off x="858416" y="2183363"/>
            <a:ext cx="13678678" cy="738664"/>
          </a:xfrm>
        </p:spPr>
        <p:txBody>
          <a:bodyPr/>
          <a:lstStyle/>
          <a:p>
            <a:r>
              <a:rPr lang="sk-SK" sz="4800" dirty="0" smtClean="0"/>
              <a:t> </a:t>
            </a:r>
            <a:r>
              <a:rPr lang="sk-SK" sz="3600" i="1" dirty="0" smtClean="0">
                <a:solidFill>
                  <a:srgbClr val="009900"/>
                </a:solidFill>
              </a:rPr>
              <a:t>Ktorú kyticu či veniec na dvere by ste </a:t>
            </a:r>
            <a:r>
              <a:rPr lang="sk-SK" sz="3600" i="1" dirty="0" smtClean="0">
                <a:solidFill>
                  <a:srgbClr val="009900"/>
                </a:solidFill>
              </a:rPr>
              <a:t>chceli dostať a </a:t>
            </a:r>
            <a:r>
              <a:rPr lang="sk-SK" sz="3600" i="1" dirty="0" smtClean="0">
                <a:solidFill>
                  <a:srgbClr val="009900"/>
                </a:solidFill>
              </a:rPr>
              <a:t>prečo</a:t>
            </a:r>
            <a:r>
              <a:rPr lang="sk-SK" sz="3600" i="1" dirty="0" smtClean="0">
                <a:solidFill>
                  <a:srgbClr val="009900"/>
                </a:solidFill>
              </a:rPr>
              <a:t>?</a:t>
            </a:r>
            <a:endParaRPr lang="sk-SK" sz="3600" i="1" dirty="0" smtClean="0">
              <a:solidFill>
                <a:srgbClr val="009900"/>
              </a:solidFill>
            </a:endParaRPr>
          </a:p>
        </p:txBody>
      </p:sp>
      <p:pic>
        <p:nvPicPr>
          <p:cNvPr id="41986" name="Picture 2" descr="Umelé kvety a zeleň - Lavdecor.s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643406" y="401216"/>
            <a:ext cx="5271796" cy="5271796"/>
          </a:xfrm>
          <a:prstGeom prst="rect">
            <a:avLst/>
          </a:prstGeom>
          <a:noFill/>
        </p:spPr>
      </p:pic>
      <p:pic>
        <p:nvPicPr>
          <p:cNvPr id="41988" name="Picture 4" descr="Umelé kvety IRIGO | KVETY.sk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3"/>
          <a:srcRect l="14666" t="11375" r="14666" b="12216"/>
          <a:stretch>
            <a:fillRect/>
          </a:stretch>
        </p:blipFill>
        <p:spPr bwMode="auto">
          <a:xfrm>
            <a:off x="18237017" y="6313572"/>
            <a:ext cx="5723995" cy="6189447"/>
          </a:xfrm>
          <a:prstGeom prst="rect">
            <a:avLst/>
          </a:prstGeom>
          <a:noFill/>
        </p:spPr>
      </p:pic>
      <p:pic>
        <p:nvPicPr>
          <p:cNvPr id="41990" name="Picture 6" descr="Strapatý jarný veniec (45 +) / dobodky - SAShE.sk - Handmade Dekoráci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695918" y="6624768"/>
            <a:ext cx="5480115" cy="5480116"/>
          </a:xfrm>
          <a:prstGeom prst="rect">
            <a:avLst/>
          </a:prstGeom>
          <a:noFill/>
        </p:spPr>
      </p:pic>
      <p:pic>
        <p:nvPicPr>
          <p:cNvPr id="41992" name="Picture 8" descr="váza - 35 cm - GerbeRose.sk"/>
          <p:cNvPicPr>
            <a:picLocks noChangeAspect="1" noChangeArrowheads="1"/>
          </p:cNvPicPr>
          <p:nvPr/>
        </p:nvPicPr>
        <p:blipFill>
          <a:blip r:embed="rId5"/>
          <a:srcRect l="17041" t="6893" r="11921" b="5504"/>
          <a:stretch>
            <a:fillRect/>
          </a:stretch>
        </p:blipFill>
        <p:spPr bwMode="auto">
          <a:xfrm>
            <a:off x="14294495" y="970383"/>
            <a:ext cx="3209731" cy="52745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a 1"/>
          <p:cNvSpPr>
            <a:spLocks noGrp="1"/>
          </p:cNvSpPr>
          <p:nvPr>
            <p:ph type="pic" sz="quarter" idx="10"/>
          </p:nvPr>
        </p:nvSpPr>
        <p:spPr>
          <a:xfrm>
            <a:off x="17485567" y="429208"/>
            <a:ext cx="6895258" cy="13285204"/>
          </a:xfrm>
        </p:spPr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Horúce letné dni</a:t>
            </a:r>
            <a:endParaRPr lang="sk-SK" dirty="0"/>
          </a:p>
        </p:txBody>
      </p:sp>
      <p:sp>
        <p:nvSpPr>
          <p:cNvPr id="4" name="Zástupný symbol obsahu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sk-SK" sz="4000" dirty="0" smtClean="0"/>
          </a:p>
          <a:p>
            <a:pPr>
              <a:buNone/>
            </a:pPr>
            <a:r>
              <a:rPr lang="sk-SK" sz="4000" u="sng" dirty="0" smtClean="0"/>
              <a:t>Hľadiská na porovnanie</a:t>
            </a:r>
            <a:r>
              <a:rPr lang="sk-SK" sz="4000" dirty="0" smtClean="0"/>
              <a:t>:</a:t>
            </a:r>
          </a:p>
          <a:p>
            <a:pPr>
              <a:buNone/>
            </a:pPr>
            <a:r>
              <a:rPr lang="sk-SK" sz="4000" dirty="0" smtClean="0"/>
              <a:t>A: zdravotné</a:t>
            </a:r>
          </a:p>
          <a:p>
            <a:pPr>
              <a:buNone/>
            </a:pPr>
            <a:r>
              <a:rPr lang="sk-SK" sz="4000" dirty="0" smtClean="0"/>
              <a:t>B: ekologické = ohrievanie vonkajšieho prostredia </a:t>
            </a:r>
          </a:p>
          <a:p>
            <a:pPr>
              <a:buNone/>
            </a:pPr>
            <a:r>
              <a:rPr lang="sk-SK" sz="4000" dirty="0" smtClean="0"/>
              <a:t>C: energetické = </a:t>
            </a:r>
            <a:r>
              <a:rPr lang="sk-SK" sz="4000" dirty="0" err="1" smtClean="0"/>
              <a:t>kWh</a:t>
            </a:r>
            <a:endParaRPr lang="sk-SK" sz="4000" dirty="0" smtClean="0"/>
          </a:p>
          <a:p>
            <a:pPr>
              <a:buNone/>
            </a:pPr>
            <a:r>
              <a:rPr lang="sk-SK" sz="4000" dirty="0" smtClean="0"/>
              <a:t>D: ekonomické = €  </a:t>
            </a:r>
          </a:p>
          <a:p>
            <a:pPr>
              <a:buNone/>
            </a:pPr>
            <a:r>
              <a:rPr lang="sk-SK" sz="4000" dirty="0" smtClean="0"/>
              <a:t>E: výrobné materiály a postupy</a:t>
            </a:r>
          </a:p>
          <a:p>
            <a:pPr>
              <a:buNone/>
            </a:pPr>
            <a:r>
              <a:rPr lang="sk-SK" sz="4000" dirty="0" smtClean="0"/>
              <a:t>F: recyklácia </a:t>
            </a:r>
          </a:p>
          <a:p>
            <a:pPr>
              <a:buNone/>
            </a:pPr>
            <a:r>
              <a:rPr lang="sk-SK" sz="4000" dirty="0" smtClean="0"/>
              <a:t>G: dosiahnutá teplota v izbe</a:t>
            </a:r>
          </a:p>
          <a:p>
            <a:pPr>
              <a:buNone/>
            </a:pPr>
            <a:r>
              <a:rPr lang="sk-SK" sz="4000" dirty="0" smtClean="0"/>
              <a:t>H</a:t>
            </a:r>
            <a:r>
              <a:rPr lang="sk-SK" sz="4000" dirty="0" smtClean="0"/>
              <a:t>: estetické </a:t>
            </a:r>
            <a:endParaRPr lang="sk-SK" sz="4000" dirty="0" smtClean="0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11"/>
          </p:nvPr>
        </p:nvSpPr>
        <p:spPr>
          <a:xfrm>
            <a:off x="1259560" y="2630802"/>
            <a:ext cx="12277305" cy="858847"/>
          </a:xfrm>
        </p:spPr>
        <p:txBody>
          <a:bodyPr/>
          <a:lstStyle/>
          <a:p>
            <a:r>
              <a:rPr lang="sk-SK" sz="4400" dirty="0" smtClean="0"/>
              <a:t>Klimatizácia </a:t>
            </a:r>
            <a:r>
              <a:rPr lang="sk-SK" sz="4400" dirty="0" err="1" smtClean="0"/>
              <a:t>vs</a:t>
            </a:r>
            <a:r>
              <a:rPr lang="sk-SK" sz="4400" dirty="0" smtClean="0"/>
              <a:t>. fólie na ochranu proti slnku</a:t>
            </a:r>
          </a:p>
          <a:p>
            <a:endParaRPr lang="sk-SK" dirty="0"/>
          </a:p>
        </p:txBody>
      </p:sp>
      <p:pic>
        <p:nvPicPr>
          <p:cNvPr id="39938" name="Picture 2" descr="Klimatizácia: 7 tipov, ako ju využívať na maximum a hlavne správne |  TonerPartner.sk"/>
          <p:cNvPicPr>
            <a:picLocks noChangeAspect="1" noChangeArrowheads="1"/>
          </p:cNvPicPr>
          <p:nvPr/>
        </p:nvPicPr>
        <p:blipFill>
          <a:blip r:embed="rId2"/>
          <a:srcRect l="15128" r="17481"/>
          <a:stretch>
            <a:fillRect/>
          </a:stretch>
        </p:blipFill>
        <p:spPr bwMode="auto">
          <a:xfrm>
            <a:off x="17410922" y="242596"/>
            <a:ext cx="6288833" cy="6229026"/>
          </a:xfrm>
          <a:prstGeom prst="rect">
            <a:avLst/>
          </a:prstGeom>
          <a:noFill/>
        </p:spPr>
      </p:pic>
      <p:pic>
        <p:nvPicPr>
          <p:cNvPr id="39940" name="Picture 4" descr="Protislnečná tapeta DYMOVÁ, 65% protislnečná ochrana, 83% priehľadnosť, rozmer 75cm x 2m, Gekkofix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410923" y="6674436"/>
            <a:ext cx="6386477" cy="63864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Nadpis 14"/>
          <p:cNvSpPr>
            <a:spLocks noGrp="1"/>
          </p:cNvSpPr>
          <p:nvPr>
            <p:ph type="ctrTitle"/>
          </p:nvPr>
        </p:nvSpPr>
        <p:spPr>
          <a:xfrm>
            <a:off x="8789437" y="6941976"/>
            <a:ext cx="10803231" cy="671458"/>
          </a:xfrm>
        </p:spPr>
        <p:txBody>
          <a:bodyPr/>
          <a:lstStyle/>
          <a:p>
            <a:endParaRPr lang="sk-SK" dirty="0"/>
          </a:p>
        </p:txBody>
      </p:sp>
      <p:pic>
        <p:nvPicPr>
          <p:cNvPr id="43010" name="Picture 2" descr="Prečo má pre rodinu význam jednoduchý život prepojený s 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45519" y="1548095"/>
            <a:ext cx="17111036" cy="111601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latin typeface="Calibri" panose="020F0502020204030204" pitchFamily="34" charset="0"/>
                <a:cs typeface="Calibri" panose="020F0502020204030204" pitchFamily="34" charset="0"/>
              </a:rPr>
              <a:t>Základné informácie o projekte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260387" y="4509790"/>
            <a:ext cx="10930026" cy="6164424"/>
          </a:xfrm>
        </p:spPr>
        <p:txBody>
          <a:bodyPr/>
          <a:lstStyle/>
          <a:p>
            <a:pPr>
              <a:spcBef>
                <a:spcPts val="1800"/>
              </a:spcBef>
              <a:spcAft>
                <a:spcPts val="600"/>
              </a:spcAft>
            </a:pPr>
            <a:r>
              <a:rPr lang="sk-SK" sz="4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Projekt číslo: </a:t>
            </a:r>
            <a:r>
              <a:rPr lang="sk-SK" sz="44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ACC03P27</a:t>
            </a:r>
          </a:p>
          <a:p>
            <a:pPr>
              <a:spcBef>
                <a:spcPts val="1800"/>
              </a:spcBef>
              <a:spcAft>
                <a:spcPts val="600"/>
              </a:spcAft>
            </a:pPr>
            <a:r>
              <a:rPr lang="sk-SK" sz="4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Program: </a:t>
            </a:r>
            <a:r>
              <a:rPr lang="sk-SK" sz="44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Zmierňovanie a prispôsobovanie sa zmene klímy</a:t>
            </a:r>
            <a:endParaRPr lang="sk-SK" sz="44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1800"/>
              </a:spcBef>
              <a:spcAft>
                <a:spcPts val="600"/>
              </a:spcAft>
            </a:pPr>
            <a:r>
              <a:rPr lang="sk-SK" sz="4400" dirty="0" smtClean="0">
                <a:latin typeface="Calibri" panose="020F0502020204030204" pitchFamily="34" charset="0"/>
                <a:cs typeface="Calibri" panose="020F0502020204030204" pitchFamily="34" charset="0"/>
              </a:rPr>
              <a:t>Doba realizácie: 24 mesiacov:                </a:t>
            </a:r>
            <a:r>
              <a:rPr lang="sk-SK" sz="4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02/2021 – 01/2023</a:t>
            </a:r>
          </a:p>
          <a:p>
            <a:pPr>
              <a:spcBef>
                <a:spcPts val="1800"/>
              </a:spcBef>
              <a:spcAft>
                <a:spcPts val="600"/>
              </a:spcAft>
            </a:pPr>
            <a:r>
              <a:rPr lang="sk-SK" sz="4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Miesto realizácie</a:t>
            </a:r>
            <a:r>
              <a:rPr lang="sk-SK" sz="4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sk-SK" sz="44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okresy Poprad a Kežmarok</a:t>
            </a:r>
            <a:endParaRPr lang="sk-SK" sz="44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1800"/>
              </a:spcBef>
              <a:spcAft>
                <a:spcPts val="600"/>
              </a:spcAft>
            </a:pPr>
            <a:r>
              <a:rPr lang="sk-SK" sz="44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Rozpočet projektu:  </a:t>
            </a:r>
            <a:r>
              <a:rPr lang="sk-SK" sz="44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53  090,00 €</a:t>
            </a:r>
            <a:endParaRPr lang="sk-SK" b="1" dirty="0" smtClean="0"/>
          </a:p>
          <a:p>
            <a:endParaRPr lang="en-GB" dirty="0"/>
          </a:p>
        </p:txBody>
      </p:sp>
      <p:pic>
        <p:nvPicPr>
          <p:cNvPr id="9" name="Obrázok 8">
            <a:extLst>
              <a:ext uri="{FF2B5EF4-FFF2-40B4-BE49-F238E27FC236}">
                <a16:creationId xmlns="" xmlns:a16="http://schemas.microsoft.com/office/drawing/2014/main" id="{CAC4E707-A1E7-453B-A8FB-0E3BA5B7B4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32" t="9987"/>
          <a:stretch/>
        </p:blipFill>
        <p:spPr>
          <a:xfrm>
            <a:off x="12190412" y="4310744"/>
            <a:ext cx="11958274" cy="710457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404823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tel 1">
            <a:extLst>
              <a:ext uri="{FF2B5EF4-FFF2-40B4-BE49-F238E27FC236}">
                <a16:creationId xmlns="" xmlns:a16="http://schemas.microsoft.com/office/drawing/2014/main" id="{CC9FB51B-C5C3-46FA-803A-175039E12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157" y="5218044"/>
            <a:ext cx="21028462" cy="2215991"/>
          </a:xfrm>
        </p:spPr>
        <p:txBody>
          <a:bodyPr/>
          <a:lstStyle/>
          <a:p>
            <a:r>
              <a:rPr lang="sk-SK" sz="7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Spoločných úsilím k </a:t>
            </a:r>
            <a:r>
              <a:rPr lang="sk-SK" sz="7200" dirty="0">
                <a:solidFill>
                  <a:srgbClr val="006C31"/>
                </a:solidFill>
                <a:effectLst/>
                <a:ea typeface="Calibri" panose="020F0502020204030204" pitchFamily="34" charset="0"/>
              </a:rPr>
              <a:t>zelenej</a:t>
            </a:r>
            <a:r>
              <a:rPr lang="sk-SK" sz="7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, </a:t>
            </a:r>
            <a:r>
              <a:rPr lang="sk-SK" sz="7200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konkurencieschopnej</a:t>
            </a:r>
            <a:r>
              <a:rPr lang="sk-SK" sz="7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a </a:t>
            </a:r>
            <a:r>
              <a:rPr lang="sk-SK" sz="7200" dirty="0">
                <a:solidFill>
                  <a:srgbClr val="0070C0"/>
                </a:solidFill>
                <a:effectLst/>
                <a:ea typeface="Calibri" panose="020F0502020204030204" pitchFamily="34" charset="0"/>
              </a:rPr>
              <a:t>inkluzívnej</a:t>
            </a:r>
            <a:r>
              <a:rPr lang="sk-SK" sz="7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Európe</a:t>
            </a:r>
            <a:endParaRPr lang="en-GB" sz="7200" dirty="0"/>
          </a:p>
        </p:txBody>
      </p:sp>
    </p:spTree>
    <p:extLst>
      <p:ext uri="{BB962C8B-B14F-4D97-AF65-F5344CB8AC3E}">
        <p14:creationId xmlns="" xmlns:p14="http://schemas.microsoft.com/office/powerpoint/2010/main" val="24524202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Ďakujeme za pozornosť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5087633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Thank you!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www.eeagrants.org</a:t>
            </a:r>
            <a:br>
              <a:rPr lang="en-GB" dirty="0"/>
            </a:br>
            <a:r>
              <a:rPr lang="en-GB" dirty="0"/>
              <a:t>Facebook, Twitter, LinkedIn, Instagram</a:t>
            </a:r>
            <a:br>
              <a:rPr lang="en-GB" dirty="0"/>
            </a:br>
            <a:r>
              <a:rPr lang="en-GB" dirty="0"/>
              <a:t>YouTube: </a:t>
            </a:r>
            <a:r>
              <a:rPr lang="en-GB" dirty="0" err="1"/>
              <a:t>EEANorwayGrants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>Mail: info-fmo@efta.int</a:t>
            </a:r>
          </a:p>
        </p:txBody>
      </p:sp>
    </p:spTree>
    <p:extLst>
      <p:ext uri="{BB962C8B-B14F-4D97-AF65-F5344CB8AC3E}">
        <p14:creationId xmlns="" xmlns:p14="http://schemas.microsoft.com/office/powerpoint/2010/main" val="1793345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260386" y="8413751"/>
            <a:ext cx="21861705" cy="4247317"/>
          </a:xfrm>
        </p:spPr>
        <p:txBody>
          <a:bodyPr/>
          <a:lstStyle/>
          <a:p>
            <a:pPr algn="ctr"/>
            <a:r>
              <a:rPr lang="sk-SK" sz="13800" dirty="0" smtClean="0">
                <a:latin typeface="Calibri" panose="020F0502020204030204" pitchFamily="34" charset="0"/>
                <a:cs typeface="Calibri" panose="020F0502020204030204" pitchFamily="34" charset="0"/>
              </a:rPr>
              <a:t>Ďakujeme</a:t>
            </a:r>
            <a:br>
              <a:rPr lang="sk-SK" sz="138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k-SK" sz="13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Thank</a:t>
            </a:r>
            <a:r>
              <a:rPr lang="sk-SK" sz="13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sz="13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endParaRPr lang="en-GB" sz="13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0" y="5874378"/>
            <a:ext cx="10930026" cy="1965655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1800"/>
              </a:spcBef>
              <a:spcAft>
                <a:spcPts val="600"/>
              </a:spcAft>
              <a:buNone/>
            </a:pPr>
            <a:r>
              <a:rPr lang="sk-SK" sz="60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Nórske kráľovstvo</a:t>
            </a:r>
            <a:endParaRPr lang="sk-SK" sz="4000" b="1" dirty="0"/>
          </a:p>
        </p:txBody>
      </p:sp>
      <p:sp>
        <p:nvSpPr>
          <p:cNvPr id="5" name="Plassholder for innhold 2">
            <a:extLst>
              <a:ext uri="{FF2B5EF4-FFF2-40B4-BE49-F238E27FC236}">
                <a16:creationId xmlns="" xmlns:a16="http://schemas.microsoft.com/office/drawing/2014/main" id="{453C80D9-BFBC-4B01-9FC2-9764787CB314}"/>
              </a:ext>
            </a:extLst>
          </p:cNvPr>
          <p:cNvSpPr txBox="1">
            <a:spLocks/>
          </p:cNvSpPr>
          <p:nvPr/>
        </p:nvSpPr>
        <p:spPr>
          <a:xfrm>
            <a:off x="12391053" y="5874378"/>
            <a:ext cx="11409751" cy="196565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457131" indent="-457131" algn="l" defTabSz="1828526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1pPr>
            <a:lvl2pPr marL="1371394" indent="-457131" algn="l" defTabSz="1828526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2pPr>
            <a:lvl3pPr marL="2285657" indent="-457131" algn="l" defTabSz="1828526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3pPr>
            <a:lvl4pPr marL="3199920" indent="-457131" algn="l" defTabSz="1828526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4pPr>
            <a:lvl5pPr marL="4114183" indent="-457131" algn="l" defTabSz="1828526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5pPr>
            <a:lvl6pPr marL="5028446" indent="-457131" algn="l" defTabSz="18285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708" indent="-457131" algn="l" defTabSz="18285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971" indent="-457131" algn="l" defTabSz="18285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234" indent="-457131" algn="l" defTabSz="18285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sk-SK" sz="6000" dirty="0" smtClean="0">
                <a:latin typeface="Calibri" panose="020F0502020204030204" pitchFamily="34" charset="0"/>
                <a:cs typeface="Calibri" panose="020F0502020204030204" pitchFamily="34" charset="0"/>
              </a:rPr>
              <a:t>Ministerstvo životného prostredia SR</a:t>
            </a:r>
            <a:endParaRPr lang="sk-SK" sz="4000" b="1" dirty="0"/>
          </a:p>
        </p:txBody>
      </p:sp>
      <p:pic>
        <p:nvPicPr>
          <p:cNvPr id="6" name="Obrázok 5" descr="Obrázok, na ktorom je text&#10;&#10;Automaticky generovaný popis">
            <a:extLst>
              <a:ext uri="{FF2B5EF4-FFF2-40B4-BE49-F238E27FC236}">
                <a16:creationId xmlns="" xmlns:a16="http://schemas.microsoft.com/office/drawing/2014/main" id="{6E089D9F-677E-4438-842F-DC1051B5AD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54" t="19324" r="7457" b="16789"/>
          <a:stretch/>
        </p:blipFill>
        <p:spPr>
          <a:xfrm>
            <a:off x="12368575" y="1732454"/>
            <a:ext cx="11956267" cy="3132000"/>
          </a:xfrm>
          <a:prstGeom prst="rect">
            <a:avLst/>
          </a:prstGeom>
        </p:spPr>
      </p:pic>
      <p:pic>
        <p:nvPicPr>
          <p:cNvPr id="10" name="Obrázok 9" descr="Obrázok, na ktorom je text&#10;&#10;Automaticky generovaný popis">
            <a:extLst>
              <a:ext uri="{FF2B5EF4-FFF2-40B4-BE49-F238E27FC236}">
                <a16:creationId xmlns="" xmlns:a16="http://schemas.microsoft.com/office/drawing/2014/main" id="{6D0256A3-2852-40E3-BFFF-8D02FD362E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207" y="1365228"/>
            <a:ext cx="3851726" cy="3797802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="" xmlns:a16="http://schemas.microsoft.com/office/drawing/2014/main" id="{82F54644-FBFE-4DC5-BE32-958EBFACE5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013" y="1546985"/>
            <a:ext cx="4876800" cy="35433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515823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Malými </a:t>
            </a:r>
            <a:r>
              <a:rPr lang="sk-SK" dirty="0" smtClean="0"/>
              <a:t>čin</a:t>
            </a:r>
            <a:r>
              <a:rPr lang="sk-SK" dirty="0" smtClean="0"/>
              <a:t>mi </a:t>
            </a:r>
            <a:r>
              <a:rPr lang="sk-SK" dirty="0" smtClean="0"/>
              <a:t>k </a:t>
            </a:r>
            <a:r>
              <a:rPr lang="sk-SK" dirty="0" smtClean="0"/>
              <a:t>veľkej obnove  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20204334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Vegetácia </a:t>
            </a:r>
            <a:endParaRPr lang="sk-SK" dirty="0"/>
          </a:p>
        </p:txBody>
      </p:sp>
      <p:sp>
        <p:nvSpPr>
          <p:cNvPr id="4" name="Zástupný symbol obsahu 3"/>
          <p:cNvSpPr>
            <a:spLocks noGrp="1"/>
          </p:cNvSpPr>
          <p:nvPr>
            <p:ph idx="1"/>
          </p:nvPr>
        </p:nvSpPr>
        <p:spPr>
          <a:xfrm>
            <a:off x="1260388" y="3091543"/>
            <a:ext cx="6633310" cy="9448800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itchFamily="2" charset="2"/>
              <a:buChar char="ü"/>
            </a:pPr>
            <a:r>
              <a:rPr lang="sk-SK" sz="4400" dirty="0" smtClean="0"/>
              <a:t>t</a:t>
            </a:r>
            <a:r>
              <a:rPr lang="sk-SK" sz="4400" dirty="0" smtClean="0"/>
              <a:t>vorí </a:t>
            </a:r>
            <a:r>
              <a:rPr lang="sk-SK" sz="4400" b="1" dirty="0" smtClean="0">
                <a:solidFill>
                  <a:srgbClr val="0F3C74"/>
                </a:solidFill>
              </a:rPr>
              <a:t>biomasu</a:t>
            </a:r>
            <a:r>
              <a:rPr lang="sk-SK" sz="4400" dirty="0" smtClean="0"/>
              <a:t> </a:t>
            </a:r>
          </a:p>
          <a:p>
            <a:pPr>
              <a:buFont typeface="Wingdings" pitchFamily="2" charset="2"/>
              <a:buChar char="ü"/>
            </a:pPr>
            <a:r>
              <a:rPr lang="sk-SK" sz="4400" dirty="0" smtClean="0"/>
              <a:t>zachováva </a:t>
            </a:r>
            <a:r>
              <a:rPr lang="sk-SK" sz="4400" b="1" dirty="0" smtClean="0">
                <a:solidFill>
                  <a:srgbClr val="0F3C74"/>
                </a:solidFill>
              </a:rPr>
              <a:t>biodiverzitu</a:t>
            </a:r>
            <a:r>
              <a:rPr lang="sk-SK" sz="4400" dirty="0" smtClean="0"/>
              <a:t> </a:t>
            </a:r>
            <a:r>
              <a:rPr lang="sk-SK" sz="4000" dirty="0" smtClean="0"/>
              <a:t>(rôznorodosť rastlinných i živočíšnych druhov) </a:t>
            </a:r>
          </a:p>
          <a:p>
            <a:pPr>
              <a:buFont typeface="Wingdings" pitchFamily="2" charset="2"/>
              <a:buChar char="ü"/>
            </a:pPr>
            <a:r>
              <a:rPr lang="sk-SK" sz="4400" b="1" dirty="0" smtClean="0">
                <a:solidFill>
                  <a:srgbClr val="0F3C74"/>
                </a:solidFill>
              </a:rPr>
              <a:t>zabraňuje prehrievaniu prostredia </a:t>
            </a:r>
          </a:p>
          <a:p>
            <a:pPr>
              <a:buNone/>
            </a:pPr>
            <a:endParaRPr lang="sk-SK" sz="4400" dirty="0" smtClean="0"/>
          </a:p>
          <a:p>
            <a:pPr>
              <a:buNone/>
            </a:pPr>
            <a:r>
              <a:rPr lang="sk-SK" sz="4400" b="1" u="sng" dirty="0" smtClean="0">
                <a:solidFill>
                  <a:srgbClr val="002060"/>
                </a:solidFill>
              </a:rPr>
              <a:t>Kosenie porastov</a:t>
            </a:r>
          </a:p>
          <a:p>
            <a:pPr>
              <a:buFont typeface="Wingdings" pitchFamily="2" charset="2"/>
              <a:buChar char="ü"/>
            </a:pPr>
            <a:r>
              <a:rPr lang="sk-SK" sz="4400" b="1" dirty="0" smtClean="0">
                <a:solidFill>
                  <a:srgbClr val="FF0016"/>
                </a:solidFill>
              </a:rPr>
              <a:t>elektrické kosačky </a:t>
            </a:r>
            <a:r>
              <a:rPr lang="sk-SK" sz="4400" dirty="0" smtClean="0"/>
              <a:t>= </a:t>
            </a:r>
            <a:r>
              <a:rPr lang="sk-SK" sz="4000" dirty="0" smtClean="0"/>
              <a:t>spotreba !! </a:t>
            </a:r>
          </a:p>
          <a:p>
            <a:pPr>
              <a:buFont typeface="Wingdings" pitchFamily="2" charset="2"/>
              <a:buChar char="ü"/>
            </a:pPr>
            <a:r>
              <a:rPr lang="sk-SK" sz="4400" b="1" dirty="0" smtClean="0">
                <a:solidFill>
                  <a:srgbClr val="FFC000"/>
                </a:solidFill>
              </a:rPr>
              <a:t>benzínové kosačky </a:t>
            </a:r>
            <a:r>
              <a:rPr lang="sk-SK" sz="4400" dirty="0" smtClean="0"/>
              <a:t>= </a:t>
            </a:r>
            <a:r>
              <a:rPr lang="sk-SK" sz="4000" dirty="0" smtClean="0"/>
              <a:t>spotreba !!</a:t>
            </a:r>
            <a:r>
              <a:rPr lang="sk-SK" sz="4400" dirty="0" smtClean="0"/>
              <a:t> </a:t>
            </a:r>
          </a:p>
          <a:p>
            <a:pPr>
              <a:buFont typeface="Wingdings" pitchFamily="2" charset="2"/>
              <a:buChar char="ü"/>
            </a:pPr>
            <a:r>
              <a:rPr lang="sk-SK" sz="4400" b="1" dirty="0" smtClean="0">
                <a:solidFill>
                  <a:srgbClr val="009900"/>
                </a:solidFill>
              </a:rPr>
              <a:t>živé kosačky </a:t>
            </a:r>
            <a:r>
              <a:rPr lang="sk-SK" sz="4400" b="1" dirty="0" smtClean="0">
                <a:solidFill>
                  <a:srgbClr val="009900"/>
                </a:solidFill>
                <a:sym typeface="Wingdings" pitchFamily="2" charset="2"/>
              </a:rPr>
              <a:t> </a:t>
            </a:r>
            <a:r>
              <a:rPr lang="sk-SK" sz="4400" dirty="0" smtClean="0">
                <a:solidFill>
                  <a:schemeClr val="tx1"/>
                </a:solidFill>
                <a:sym typeface="Wingdings" pitchFamily="2" charset="2"/>
              </a:rPr>
              <a:t>=</a:t>
            </a:r>
            <a:r>
              <a:rPr lang="sk-SK" sz="4400" b="1" dirty="0" smtClean="0">
                <a:solidFill>
                  <a:srgbClr val="009900"/>
                </a:solidFill>
                <a:sym typeface="Wingdings" pitchFamily="2" charset="2"/>
              </a:rPr>
              <a:t> </a:t>
            </a:r>
            <a:r>
              <a:rPr lang="sk-SK" sz="4400" dirty="0" smtClean="0">
                <a:solidFill>
                  <a:srgbClr val="009900"/>
                </a:solidFill>
                <a:sym typeface="Wingdings" pitchFamily="2" charset="2"/>
              </a:rPr>
              <a:t>ďalší </a:t>
            </a:r>
            <a:r>
              <a:rPr lang="sk-SK" sz="4400" u="sng" dirty="0" smtClean="0">
                <a:solidFill>
                  <a:srgbClr val="009900"/>
                </a:solidFill>
                <a:sym typeface="Wingdings" pitchFamily="2" charset="2"/>
              </a:rPr>
              <a:t>úžitok</a:t>
            </a:r>
            <a:r>
              <a:rPr lang="sk-SK" sz="4400" dirty="0" smtClean="0">
                <a:solidFill>
                  <a:srgbClr val="009900"/>
                </a:solidFill>
                <a:sym typeface="Wingdings" pitchFamily="2" charset="2"/>
              </a:rPr>
              <a:t> (mäso, mlieko, syr, vlna)</a:t>
            </a:r>
            <a:endParaRPr lang="sk-SK" sz="4400" dirty="0">
              <a:solidFill>
                <a:srgbClr val="009900"/>
              </a:solidFill>
            </a:endParaRPr>
          </a:p>
        </p:txBody>
      </p:sp>
      <p:pic>
        <p:nvPicPr>
          <p:cNvPr id="6" name="Picture 4" descr="Súbor:Klenov-ovce-na-uboci.jpg – Wikipédia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/>
          <a:srcRect l="31643" r="31643"/>
          <a:stretch>
            <a:fillRect/>
          </a:stretch>
        </p:blipFill>
        <p:spPr bwMode="auto">
          <a:prstGeom prst="rect">
            <a:avLst/>
          </a:prstGeom>
          <a:noFill/>
        </p:spPr>
      </p:pic>
      <p:pic>
        <p:nvPicPr>
          <p:cNvPr id="7" name="Zástupný symbol obsahu 7" descr="20220826_113008.jpg"/>
          <p:cNvPicPr>
            <a:picLocks noChangeAspect="1"/>
          </p:cNvPicPr>
          <p:nvPr/>
        </p:nvPicPr>
        <p:blipFill>
          <a:blip r:embed="rId3"/>
          <a:srcRect l="8308" t="15960" r="4968" b="15286"/>
          <a:stretch>
            <a:fillRect/>
          </a:stretch>
        </p:blipFill>
        <p:spPr>
          <a:xfrm rot="5400000">
            <a:off x="6466539" y="4954982"/>
            <a:ext cx="10262821" cy="610221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solidFill>
                  <a:srgbClr val="0F3C74"/>
                </a:solidFill>
              </a:rPr>
              <a:t>Záhrada</a:t>
            </a:r>
            <a:endParaRPr lang="sk-SK" dirty="0">
              <a:solidFill>
                <a:srgbClr val="0F3C74"/>
              </a:solidFill>
            </a:endParaRPr>
          </a:p>
        </p:txBody>
      </p:sp>
      <p:sp>
        <p:nvSpPr>
          <p:cNvPr id="4" name="Zástupný symbol obsahu 3"/>
          <p:cNvSpPr>
            <a:spLocks noGrp="1"/>
          </p:cNvSpPr>
          <p:nvPr>
            <p:ph idx="1"/>
          </p:nvPr>
        </p:nvSpPr>
        <p:spPr>
          <a:xfrm>
            <a:off x="895740" y="3091542"/>
            <a:ext cx="11737910" cy="9560768"/>
          </a:xfrm>
        </p:spPr>
        <p:txBody>
          <a:bodyPr>
            <a:normAutofit fontScale="92500" lnSpcReduction="10000"/>
          </a:bodyPr>
          <a:lstStyle/>
          <a:p>
            <a:pPr fontAlgn="base">
              <a:buNone/>
            </a:pPr>
            <a:r>
              <a:rPr lang="sk-SK" sz="4400" b="1" dirty="0" smtClean="0">
                <a:solidFill>
                  <a:srgbClr val="0F3C74"/>
                </a:solidFill>
              </a:rPr>
              <a:t>Zelené hnojenie </a:t>
            </a:r>
          </a:p>
          <a:p>
            <a:pPr fontAlgn="base">
              <a:buFont typeface="Wingdings" pitchFamily="2" charset="2"/>
              <a:buChar char="ü"/>
            </a:pPr>
            <a:r>
              <a:rPr lang="sk-SK" sz="4000" b="1" dirty="0" smtClean="0">
                <a:solidFill>
                  <a:srgbClr val="0F3C74"/>
                </a:solidFill>
              </a:rPr>
              <a:t>vytlačí</a:t>
            </a:r>
            <a:r>
              <a:rPr lang="sk-SK" sz="4000" b="1" dirty="0" smtClean="0"/>
              <a:t> </a:t>
            </a:r>
            <a:r>
              <a:rPr lang="sk-SK" sz="4000" dirty="0" smtClean="0"/>
              <a:t>z uvoľnených hriadok </a:t>
            </a:r>
            <a:r>
              <a:rPr lang="sk-SK" sz="4000" b="1" dirty="0" smtClean="0">
                <a:solidFill>
                  <a:srgbClr val="0F3C74"/>
                </a:solidFill>
              </a:rPr>
              <a:t>nevítanú burinu</a:t>
            </a:r>
          </a:p>
          <a:p>
            <a:pPr fontAlgn="base">
              <a:buFont typeface="Wingdings" pitchFamily="2" charset="2"/>
              <a:buChar char="ü"/>
            </a:pPr>
            <a:r>
              <a:rPr lang="sk-SK" sz="4000" b="1" dirty="0" smtClean="0">
                <a:solidFill>
                  <a:srgbClr val="0F3C74"/>
                </a:solidFill>
              </a:rPr>
              <a:t>o</a:t>
            </a:r>
            <a:r>
              <a:rPr lang="sk-SK" sz="4000" b="1" dirty="0" smtClean="0">
                <a:solidFill>
                  <a:srgbClr val="0F3C74"/>
                </a:solidFill>
              </a:rPr>
              <a:t>chráni pôdu </a:t>
            </a:r>
            <a:r>
              <a:rPr lang="sk-SK" sz="4000" dirty="0" smtClean="0"/>
              <a:t>pred</a:t>
            </a:r>
            <a:r>
              <a:rPr lang="sk-SK" sz="4000" b="1" dirty="0" smtClean="0"/>
              <a:t> </a:t>
            </a:r>
            <a:r>
              <a:rPr lang="sk-SK" sz="4000" dirty="0" smtClean="0"/>
              <a:t>nadmerným </a:t>
            </a:r>
            <a:r>
              <a:rPr lang="sk-SK" sz="4000" dirty="0" smtClean="0"/>
              <a:t>vysušovaním aj nadmerným </a:t>
            </a:r>
            <a:r>
              <a:rPr lang="sk-SK" sz="4000" dirty="0" smtClean="0"/>
              <a:t>vlhkom</a:t>
            </a:r>
            <a:endParaRPr lang="sk-SK" sz="4000" dirty="0" smtClean="0"/>
          </a:p>
          <a:p>
            <a:pPr fontAlgn="base">
              <a:buFont typeface="Wingdings" pitchFamily="2" charset="2"/>
              <a:buChar char="ü"/>
            </a:pPr>
            <a:r>
              <a:rPr lang="sk-SK" sz="4000" dirty="0" smtClean="0"/>
              <a:t>rastliny pôdu </a:t>
            </a:r>
            <a:r>
              <a:rPr lang="sk-SK" sz="4000" b="1" dirty="0" smtClean="0">
                <a:solidFill>
                  <a:srgbClr val="0F3C74"/>
                </a:solidFill>
              </a:rPr>
              <a:t>obohatia o živiny </a:t>
            </a:r>
            <a:r>
              <a:rPr lang="sk-SK" sz="4000" dirty="0" smtClean="0"/>
              <a:t>aj o</a:t>
            </a:r>
            <a:r>
              <a:rPr lang="sk-SK" sz="4000" b="1" dirty="0" smtClean="0"/>
              <a:t> </a:t>
            </a:r>
            <a:r>
              <a:rPr lang="sk-SK" sz="4000" b="1" dirty="0" smtClean="0">
                <a:solidFill>
                  <a:srgbClr val="0F3C74"/>
                </a:solidFill>
              </a:rPr>
              <a:t>potrebný humus</a:t>
            </a:r>
            <a:endParaRPr lang="sk-SK" sz="4000" b="1" dirty="0" smtClean="0">
              <a:solidFill>
                <a:srgbClr val="0F3C74"/>
              </a:solidFill>
            </a:endParaRPr>
          </a:p>
          <a:p>
            <a:pPr fontAlgn="base">
              <a:buNone/>
            </a:pPr>
            <a:endParaRPr lang="sk-SK" sz="4000" dirty="0" smtClean="0"/>
          </a:p>
          <a:p>
            <a:pPr fontAlgn="base">
              <a:buNone/>
            </a:pPr>
            <a:r>
              <a:rPr lang="sk-SK" sz="4000" b="1" dirty="0" smtClean="0">
                <a:solidFill>
                  <a:srgbClr val="FF0016"/>
                </a:solidFill>
              </a:rPr>
              <a:t>Chemické hnojivá, postreky</a:t>
            </a:r>
          </a:p>
          <a:p>
            <a:pPr fontAlgn="base"/>
            <a:r>
              <a:rPr lang="sk-SK" sz="4000" dirty="0" smtClean="0"/>
              <a:t>ničia škodcov </a:t>
            </a:r>
            <a:r>
              <a:rPr lang="sk-SK" sz="4000" dirty="0" smtClean="0">
                <a:solidFill>
                  <a:srgbClr val="FF0000"/>
                </a:solidFill>
              </a:rPr>
              <a:t>(?)</a:t>
            </a:r>
            <a:r>
              <a:rPr lang="sk-SK" sz="4000" dirty="0" smtClean="0"/>
              <a:t>, ale aj </a:t>
            </a:r>
            <a:r>
              <a:rPr lang="sk-SK" sz="4000" dirty="0" smtClean="0">
                <a:solidFill>
                  <a:srgbClr val="FF0000"/>
                </a:solidFill>
              </a:rPr>
              <a:t>ostatný </a:t>
            </a:r>
            <a:r>
              <a:rPr lang="sk-SK" sz="4000" b="1" dirty="0" smtClean="0">
                <a:solidFill>
                  <a:srgbClr val="FF0000"/>
                </a:solidFill>
              </a:rPr>
              <a:t>potrebný</a:t>
            </a:r>
            <a:r>
              <a:rPr lang="sk-SK" sz="4000" dirty="0" smtClean="0">
                <a:solidFill>
                  <a:srgbClr val="FF0000"/>
                </a:solidFill>
              </a:rPr>
              <a:t> hmyz</a:t>
            </a:r>
          </a:p>
          <a:p>
            <a:pPr fontAlgn="base"/>
            <a:r>
              <a:rPr lang="sk-SK" sz="4000" dirty="0" smtClean="0">
                <a:solidFill>
                  <a:srgbClr val="FF0000"/>
                </a:solidFill>
              </a:rPr>
              <a:t>znižujú</a:t>
            </a:r>
            <a:r>
              <a:rPr lang="sk-SK" sz="4000" dirty="0" smtClean="0"/>
              <a:t> </a:t>
            </a:r>
            <a:r>
              <a:rPr lang="sk-SK" sz="4000" b="1" dirty="0" smtClean="0">
                <a:solidFill>
                  <a:srgbClr val="FF0016"/>
                </a:solidFill>
              </a:rPr>
              <a:t>odolnosť</a:t>
            </a:r>
            <a:r>
              <a:rPr lang="sk-SK" sz="4000" dirty="0" smtClean="0"/>
              <a:t> </a:t>
            </a:r>
            <a:r>
              <a:rPr lang="sk-SK" sz="4000" b="1" dirty="0" smtClean="0">
                <a:solidFill>
                  <a:srgbClr val="FF0016"/>
                </a:solidFill>
              </a:rPr>
              <a:t>rastlín</a:t>
            </a:r>
            <a:r>
              <a:rPr lang="sk-SK" sz="4000" dirty="0" smtClean="0"/>
              <a:t> a </a:t>
            </a:r>
            <a:r>
              <a:rPr lang="sk-SK" sz="4000" b="1" dirty="0" smtClean="0">
                <a:solidFill>
                  <a:srgbClr val="FF0016"/>
                </a:solidFill>
              </a:rPr>
              <a:t>biodiverzitu</a:t>
            </a:r>
          </a:p>
          <a:p>
            <a:pPr fontAlgn="base"/>
            <a:r>
              <a:rPr lang="sk-SK" sz="4000" dirty="0" smtClean="0">
                <a:solidFill>
                  <a:srgbClr val="FF0016"/>
                </a:solidFill>
              </a:rPr>
              <a:t>znečisťujú </a:t>
            </a:r>
            <a:r>
              <a:rPr lang="sk-SK" sz="4000" b="1" dirty="0" smtClean="0">
                <a:solidFill>
                  <a:srgbClr val="FF0016"/>
                </a:solidFill>
              </a:rPr>
              <a:t>prostredie</a:t>
            </a:r>
            <a:r>
              <a:rPr lang="sk-SK" sz="4000" dirty="0" smtClean="0">
                <a:solidFill>
                  <a:srgbClr val="FF0016"/>
                </a:solidFill>
              </a:rPr>
              <a:t> </a:t>
            </a:r>
            <a:r>
              <a:rPr lang="sk-SK" sz="4000" dirty="0" smtClean="0"/>
              <a:t>a tým </a:t>
            </a:r>
            <a:r>
              <a:rPr lang="sk-SK" sz="4000" dirty="0" smtClean="0">
                <a:solidFill>
                  <a:srgbClr val="FF0016"/>
                </a:solidFill>
              </a:rPr>
              <a:t>škodia </a:t>
            </a:r>
            <a:r>
              <a:rPr lang="sk-SK" sz="4000" b="1" dirty="0" smtClean="0">
                <a:solidFill>
                  <a:srgbClr val="FF0016"/>
                </a:solidFill>
              </a:rPr>
              <a:t>zdraviu</a:t>
            </a:r>
            <a:r>
              <a:rPr lang="sk-SK" sz="4000" dirty="0" smtClean="0">
                <a:solidFill>
                  <a:srgbClr val="FF0016"/>
                </a:solidFill>
              </a:rPr>
              <a:t> </a:t>
            </a:r>
            <a:endParaRPr lang="sk-SK" sz="4000" dirty="0" smtClean="0">
              <a:solidFill>
                <a:srgbClr val="FF0016"/>
              </a:solidFill>
            </a:endParaRPr>
          </a:p>
          <a:p>
            <a:pPr fontAlgn="base"/>
            <a:r>
              <a:rPr lang="sk-SK" sz="4000" dirty="0" smtClean="0">
                <a:solidFill>
                  <a:srgbClr val="FF0016"/>
                </a:solidFill>
              </a:rPr>
              <a:t>p</a:t>
            </a:r>
            <a:r>
              <a:rPr lang="sk-SK" sz="4000" dirty="0" smtClean="0">
                <a:solidFill>
                  <a:srgbClr val="FF0016"/>
                </a:solidFill>
              </a:rPr>
              <a:t>lastové obaly </a:t>
            </a:r>
          </a:p>
          <a:p>
            <a:pPr fontAlgn="base"/>
            <a:r>
              <a:rPr lang="sk-SK" sz="4000" dirty="0" smtClean="0">
                <a:solidFill>
                  <a:srgbClr val="FF0016"/>
                </a:solidFill>
              </a:rPr>
              <a:t>c</a:t>
            </a:r>
            <a:r>
              <a:rPr lang="sk-SK" sz="4000" dirty="0" smtClean="0">
                <a:solidFill>
                  <a:srgbClr val="FF0016"/>
                </a:solidFill>
              </a:rPr>
              <a:t>ena a doprava (uhlíková stopa = </a:t>
            </a:r>
            <a:r>
              <a:rPr lang="sk-SK" sz="4000" dirty="0" err="1" smtClean="0">
                <a:solidFill>
                  <a:srgbClr val="FF0016"/>
                </a:solidFill>
              </a:rPr>
              <a:t>C-stopa</a:t>
            </a:r>
            <a:r>
              <a:rPr lang="sk-SK" sz="4000" dirty="0" smtClean="0">
                <a:solidFill>
                  <a:srgbClr val="FF0016"/>
                </a:solidFill>
              </a:rPr>
              <a:t>)</a:t>
            </a:r>
            <a:endParaRPr lang="sk-SK" sz="4000" dirty="0" smtClean="0">
              <a:solidFill>
                <a:srgbClr val="FF0016"/>
              </a:solidFill>
            </a:endParaRPr>
          </a:p>
        </p:txBody>
      </p:sp>
      <p:pic>
        <p:nvPicPr>
          <p:cNvPr id="34818" name="Picture 2" descr="Zelené hnojenie je ideálnym spôsobom, ako zlepšiť kvalitu pôdy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68733" y="367943"/>
            <a:ext cx="9144000" cy="5143501"/>
          </a:xfrm>
          <a:prstGeom prst="rect">
            <a:avLst/>
          </a:prstGeom>
          <a:noFill/>
        </p:spPr>
      </p:pic>
      <p:pic>
        <p:nvPicPr>
          <p:cNvPr id="34820" name="Picture 4" descr="Hnojivá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3"/>
          <a:srcRect l="26395" r="26395"/>
          <a:stretch>
            <a:fillRect/>
          </a:stretch>
        </p:blipFill>
        <p:spPr bwMode="auto">
          <a:xfrm>
            <a:off x="18347871" y="5603088"/>
            <a:ext cx="5373202" cy="7604004"/>
          </a:xfrm>
          <a:prstGeom prst="rect">
            <a:avLst/>
          </a:prstGeom>
          <a:noFill/>
        </p:spPr>
      </p:pic>
      <p:pic>
        <p:nvPicPr>
          <p:cNvPr id="8194" name="Picture 2" descr="Pomáha soľ burinám. Ako sa zbaviť buriny a trávy naveky: najúčinnejšie  metódy. Lieky na všeobecné použiti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490645" y="5624965"/>
            <a:ext cx="5715000" cy="3800476"/>
          </a:xfrm>
          <a:prstGeom prst="rect">
            <a:avLst/>
          </a:prstGeom>
          <a:noFill/>
        </p:spPr>
      </p:pic>
      <p:pic>
        <p:nvPicPr>
          <p:cNvPr id="8196" name="Picture 4" descr="AD: &quot;Bude Včela medonosná chráneným živočíchom?&quot; - Dymák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619040" y="9500412"/>
            <a:ext cx="5561045" cy="39752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solidFill>
                  <a:srgbClr val="0F3C74"/>
                </a:solidFill>
              </a:rPr>
              <a:t>Záhrada</a:t>
            </a:r>
            <a:endParaRPr lang="sk-SK" dirty="0">
              <a:solidFill>
                <a:srgbClr val="0F3C74"/>
              </a:solidFill>
            </a:endParaRPr>
          </a:p>
        </p:txBody>
      </p:sp>
      <p:sp>
        <p:nvSpPr>
          <p:cNvPr id="4" name="Zástupný symbol obsahu 3"/>
          <p:cNvSpPr>
            <a:spLocks noGrp="1"/>
          </p:cNvSpPr>
          <p:nvPr>
            <p:ph idx="1"/>
          </p:nvPr>
        </p:nvSpPr>
        <p:spPr>
          <a:xfrm>
            <a:off x="1045030" y="3489649"/>
            <a:ext cx="9871786" cy="5635690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itchFamily="2" charset="2"/>
              <a:buChar char="ü"/>
            </a:pPr>
            <a:r>
              <a:rPr lang="sk-SK" sz="4000" dirty="0" smtClean="0"/>
              <a:t>z</a:t>
            </a:r>
            <a:r>
              <a:rPr lang="sk-SK" sz="4000" dirty="0" smtClean="0"/>
              <a:t>áhradu, hriadky zalievame </a:t>
            </a:r>
            <a:r>
              <a:rPr lang="sk-SK" sz="4000" dirty="0" smtClean="0">
                <a:solidFill>
                  <a:srgbClr val="009900"/>
                </a:solidFill>
              </a:rPr>
              <a:t>dažďovou vodou</a:t>
            </a:r>
          </a:p>
          <a:p>
            <a:pPr>
              <a:buFont typeface="Wingdings" pitchFamily="2" charset="2"/>
              <a:buChar char="ü"/>
            </a:pPr>
            <a:r>
              <a:rPr lang="sk-SK" sz="4000" dirty="0" smtClean="0"/>
              <a:t>dažďovú vodu </a:t>
            </a:r>
            <a:r>
              <a:rPr lang="sk-SK" sz="4000" dirty="0" smtClean="0">
                <a:solidFill>
                  <a:srgbClr val="009900"/>
                </a:solidFill>
              </a:rPr>
              <a:t>odchytávame do nádob</a:t>
            </a:r>
          </a:p>
          <a:p>
            <a:pPr>
              <a:buFont typeface="Wingdings" pitchFamily="2" charset="2"/>
              <a:buChar char="ü"/>
            </a:pPr>
            <a:r>
              <a:rPr lang="sk-SK" sz="4000" dirty="0" smtClean="0">
                <a:solidFill>
                  <a:schemeClr val="tx1"/>
                </a:solidFill>
              </a:rPr>
              <a:t>b</a:t>
            </a:r>
            <a:r>
              <a:rPr lang="sk-SK" sz="4000" dirty="0" smtClean="0">
                <a:solidFill>
                  <a:schemeClr val="tx1"/>
                </a:solidFill>
              </a:rPr>
              <a:t>udujeme </a:t>
            </a:r>
            <a:r>
              <a:rPr lang="sk-SK" sz="4000" dirty="0" smtClean="0">
                <a:solidFill>
                  <a:srgbClr val="009900"/>
                </a:solidFill>
              </a:rPr>
              <a:t>dažďové záhrady </a:t>
            </a:r>
            <a:endParaRPr lang="sk-SK" sz="4000" dirty="0" smtClean="0">
              <a:solidFill>
                <a:srgbClr val="0099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sk-SK" sz="4000" dirty="0" smtClean="0"/>
              <a:t>u</a:t>
            </a:r>
            <a:r>
              <a:rPr lang="sk-SK" sz="4000" dirty="0" smtClean="0"/>
              <a:t>prednostňujeme </a:t>
            </a:r>
            <a:r>
              <a:rPr lang="sk-SK" sz="4000" dirty="0" smtClean="0">
                <a:solidFill>
                  <a:srgbClr val="009900"/>
                </a:solidFill>
              </a:rPr>
              <a:t>kvapkovú závlahu</a:t>
            </a:r>
          </a:p>
          <a:p>
            <a:pPr>
              <a:buNone/>
            </a:pPr>
            <a:endParaRPr lang="sk-SK" sz="4000" dirty="0" smtClean="0">
              <a:solidFill>
                <a:srgbClr val="009900"/>
              </a:solidFill>
            </a:endParaRPr>
          </a:p>
          <a:p>
            <a:pPr>
              <a:buNone/>
            </a:pPr>
            <a:r>
              <a:rPr lang="sk-SK" sz="4400" dirty="0" smtClean="0">
                <a:solidFill>
                  <a:srgbClr val="009900"/>
                </a:solidFill>
              </a:rPr>
              <a:t>Ušetríme</a:t>
            </a:r>
            <a:r>
              <a:rPr lang="sk-SK" sz="4400" dirty="0" smtClean="0">
                <a:solidFill>
                  <a:schemeClr val="tx1"/>
                </a:solidFill>
              </a:rPr>
              <a:t> tak veľa </a:t>
            </a:r>
            <a:r>
              <a:rPr lang="sk-SK" sz="4400" b="1" dirty="0" smtClean="0">
                <a:solidFill>
                  <a:srgbClr val="009900"/>
                </a:solidFill>
              </a:rPr>
              <a:t>pitnej vody </a:t>
            </a:r>
          </a:p>
          <a:p>
            <a:pPr>
              <a:buNone/>
            </a:pPr>
            <a:r>
              <a:rPr lang="sk-SK" sz="4400" dirty="0" smtClean="0">
                <a:solidFill>
                  <a:schemeClr val="tx1"/>
                </a:solidFill>
              </a:rPr>
              <a:t>a </a:t>
            </a:r>
            <a:r>
              <a:rPr lang="sk-SK" sz="4400" b="1" dirty="0" smtClean="0">
                <a:solidFill>
                  <a:srgbClr val="009900"/>
                </a:solidFill>
              </a:rPr>
              <a:t>energie</a:t>
            </a:r>
            <a:r>
              <a:rPr lang="sk-SK" sz="4400" dirty="0" smtClean="0">
                <a:solidFill>
                  <a:schemeClr val="tx1"/>
                </a:solidFill>
              </a:rPr>
              <a:t>, pomocou ktorej ju čerpáme </a:t>
            </a:r>
          </a:p>
          <a:p>
            <a:pPr>
              <a:buNone/>
            </a:pPr>
            <a:r>
              <a:rPr lang="sk-SK" sz="4400" dirty="0" smtClean="0">
                <a:solidFill>
                  <a:schemeClr val="tx1"/>
                </a:solidFill>
              </a:rPr>
              <a:t>a</a:t>
            </a:r>
            <a:r>
              <a:rPr lang="sk-SK" sz="4400" dirty="0" smtClean="0">
                <a:solidFill>
                  <a:schemeClr val="tx1"/>
                </a:solidFill>
              </a:rPr>
              <a:t>lebo čistíme.</a:t>
            </a:r>
          </a:p>
          <a:p>
            <a:pPr>
              <a:buNone/>
            </a:pPr>
            <a:endParaRPr lang="sk-SK" dirty="0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11"/>
          </p:nvPr>
        </p:nvSpPr>
        <p:spPr>
          <a:xfrm>
            <a:off x="1259560" y="2202026"/>
            <a:ext cx="13146905" cy="858416"/>
          </a:xfrm>
        </p:spPr>
        <p:txBody>
          <a:bodyPr/>
          <a:lstStyle/>
          <a:p>
            <a:r>
              <a:rPr lang="sk-SK" sz="4800" dirty="0" smtClean="0">
                <a:solidFill>
                  <a:srgbClr val="0F3C74"/>
                </a:solidFill>
              </a:rPr>
              <a:t>Zavlažovanie a zachytávanie dažďovej vody </a:t>
            </a:r>
            <a:endParaRPr lang="sk-SK" sz="4800" dirty="0">
              <a:solidFill>
                <a:srgbClr val="0F3C74"/>
              </a:solidFill>
            </a:endParaRPr>
          </a:p>
        </p:txBody>
      </p:sp>
      <p:sp>
        <p:nvSpPr>
          <p:cNvPr id="35842" name="AutoShape 2" descr="5 chýb, ktoré opakujeme pri polievaní rastlín | Info.s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5844" name="AutoShape 4" descr="5 chýb, ktoré opakujeme pri polievaní rastlín | Info.s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5850" name="AutoShape 10" descr="5 chýb, ktoré opakujeme pri polievaní rastlín | Info.s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5854" name="AutoShape 14" descr="https://data.info.sk/photo/article/gallery/2021/M%C3%A1j/shutterstock_133553698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5856" name="AutoShape 16" descr="https://data.info.sk/photo/article/gallery/2021/M%C3%A1j/shutterstock_133553698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35862" name="Picture 22" descr="Priesaková hadica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/>
          <a:srcRect l="26491" r="26491"/>
          <a:stretch>
            <a:fillRect/>
          </a:stretch>
        </p:blipFill>
        <p:spPr bwMode="auto">
          <a:xfrm>
            <a:off x="18122503" y="5001208"/>
            <a:ext cx="6258322" cy="8433286"/>
          </a:xfrm>
          <a:prstGeom prst="rect">
            <a:avLst/>
          </a:prstGeom>
          <a:noFill/>
        </p:spPr>
      </p:pic>
      <p:pic>
        <p:nvPicPr>
          <p:cNvPr id="35864" name="Picture 24" descr="Ako zavlažovať záhradu: kvapková závlaha samospádom, polievanie záhrady  vodou z vodovodu, zo studne | TopByvanie.s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1220" y="9286098"/>
            <a:ext cx="6113009" cy="4075339"/>
          </a:xfrm>
          <a:prstGeom prst="rect">
            <a:avLst/>
          </a:prstGeom>
          <a:noFill/>
        </p:spPr>
      </p:pic>
      <p:pic>
        <p:nvPicPr>
          <p:cNvPr id="35868" name="Picture 28" descr="Čo sa hodí na ktorý balkón: Výber rastlín a kvetov závisí od svetových  strán, vyhnite sa 4 najčastejším chybám | Nový Ča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506269" y="9217013"/>
            <a:ext cx="7408508" cy="4161498"/>
          </a:xfrm>
          <a:prstGeom prst="rect">
            <a:avLst/>
          </a:prstGeom>
          <a:noFill/>
        </p:spPr>
      </p:pic>
      <p:pic>
        <p:nvPicPr>
          <p:cNvPr id="7170" name="Picture 2" descr="dazdovavoda2018"/>
          <p:cNvPicPr>
            <a:picLocks noChangeAspect="1" noChangeArrowheads="1"/>
          </p:cNvPicPr>
          <p:nvPr/>
        </p:nvPicPr>
        <p:blipFill>
          <a:blip r:embed="rId5"/>
          <a:srcRect r="13027"/>
          <a:stretch>
            <a:fillRect/>
          </a:stretch>
        </p:blipFill>
        <p:spPr bwMode="auto">
          <a:xfrm>
            <a:off x="18191204" y="213472"/>
            <a:ext cx="6130147" cy="4698881"/>
          </a:xfrm>
          <a:prstGeom prst="rect">
            <a:avLst/>
          </a:prstGeom>
          <a:noFill/>
        </p:spPr>
      </p:pic>
      <p:pic>
        <p:nvPicPr>
          <p:cNvPr id="18434" name="Picture 2" descr="Dažďové záhrady :: Tamkdespadn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761648" y="5467739"/>
            <a:ext cx="7240667" cy="35965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1260387" y="1097394"/>
            <a:ext cx="3311613" cy="1077218"/>
          </a:xfrm>
        </p:spPr>
        <p:txBody>
          <a:bodyPr/>
          <a:lstStyle/>
          <a:p>
            <a:r>
              <a:rPr lang="sk-SK" dirty="0" smtClean="0"/>
              <a:t>Stromy </a:t>
            </a:r>
            <a:endParaRPr lang="sk-SK" dirty="0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11"/>
          </p:nvPr>
        </p:nvSpPr>
        <p:spPr>
          <a:xfrm>
            <a:off x="1138334" y="2630802"/>
            <a:ext cx="13230809" cy="8545929"/>
          </a:xfrm>
        </p:spPr>
        <p:txBody>
          <a:bodyPr/>
          <a:lstStyle/>
          <a:p>
            <a:r>
              <a:rPr lang="sk-SK" sz="4400" dirty="0" smtClean="0"/>
              <a:t>1 smrek:</a:t>
            </a:r>
          </a:p>
          <a:p>
            <a:pPr>
              <a:buFont typeface="Wingdings" pitchFamily="2" charset="2"/>
              <a:buChar char="ü"/>
            </a:pPr>
            <a:r>
              <a:rPr lang="sk-SK" sz="4400" dirty="0" smtClean="0">
                <a:solidFill>
                  <a:schemeClr val="tx1"/>
                </a:solidFill>
              </a:rPr>
              <a:t> nárazovo zadrží 150 mm zrážok, </a:t>
            </a:r>
            <a:r>
              <a:rPr lang="sk-SK" sz="4000" b="0" dirty="0" smtClean="0">
                <a:solidFill>
                  <a:schemeClr val="tx1"/>
                </a:solidFill>
              </a:rPr>
              <a:t>t.j. 15 l vody na 1 m2 (1,5 vedra vody)</a:t>
            </a:r>
          </a:p>
          <a:p>
            <a:pPr>
              <a:buFont typeface="Wingdings" pitchFamily="2" charset="2"/>
              <a:buChar char="ü"/>
            </a:pPr>
            <a:r>
              <a:rPr lang="sk-SK" sz="4400" b="0" dirty="0" smtClean="0">
                <a:solidFill>
                  <a:schemeClr val="tx1"/>
                </a:solidFill>
              </a:rPr>
              <a:t> vyprodukuje </a:t>
            </a:r>
            <a:r>
              <a:rPr lang="sk-SK" sz="4400" dirty="0" smtClean="0">
                <a:solidFill>
                  <a:schemeClr val="tx1"/>
                </a:solidFill>
              </a:rPr>
              <a:t>7 000 l kyslíka </a:t>
            </a:r>
            <a:r>
              <a:rPr lang="sk-SK" sz="4400" b="0" dirty="0" smtClean="0">
                <a:solidFill>
                  <a:schemeClr val="tx1"/>
                </a:solidFill>
              </a:rPr>
              <a:t>/ 50 ľudí / deň </a:t>
            </a:r>
          </a:p>
          <a:p>
            <a:pPr>
              <a:buFont typeface="Wingdings" pitchFamily="2" charset="2"/>
              <a:buChar char="ü"/>
            </a:pPr>
            <a:r>
              <a:rPr lang="sk-SK" sz="4400" b="0" dirty="0" smtClean="0">
                <a:solidFill>
                  <a:schemeClr val="tx1"/>
                </a:solidFill>
              </a:rPr>
              <a:t> vyrobí sa z neho </a:t>
            </a:r>
            <a:r>
              <a:rPr lang="sk-SK" sz="4400" dirty="0" smtClean="0">
                <a:solidFill>
                  <a:schemeClr val="tx1"/>
                </a:solidFill>
              </a:rPr>
              <a:t>80 000 papiera formátu A4</a:t>
            </a:r>
          </a:p>
          <a:p>
            <a:endParaRPr lang="sk-SK" sz="4400" b="0" dirty="0" smtClean="0">
              <a:solidFill>
                <a:schemeClr val="tx1"/>
              </a:solidFill>
            </a:endParaRPr>
          </a:p>
          <a:p>
            <a:r>
              <a:rPr lang="sk-SK" sz="4400" dirty="0" smtClean="0"/>
              <a:t>1 tona vytriedeného papiera </a:t>
            </a:r>
            <a:r>
              <a:rPr lang="sk-SK" sz="4400" b="0" dirty="0" smtClean="0">
                <a:solidFill>
                  <a:schemeClr val="tx1"/>
                </a:solidFill>
              </a:rPr>
              <a:t>zachráni </a:t>
            </a:r>
            <a:r>
              <a:rPr lang="sk-SK" sz="4400" dirty="0" smtClean="0"/>
              <a:t>17 </a:t>
            </a:r>
            <a:r>
              <a:rPr lang="sk-SK" sz="4400" dirty="0" smtClean="0"/>
              <a:t>stromov. </a:t>
            </a:r>
            <a:endParaRPr lang="sk-SK" sz="4400" dirty="0" smtClean="0"/>
          </a:p>
          <a:p>
            <a:endParaRPr lang="sk-SK" sz="4400" b="0" dirty="0" smtClean="0">
              <a:solidFill>
                <a:schemeClr val="tx1"/>
              </a:solidFill>
            </a:endParaRPr>
          </a:p>
          <a:p>
            <a:r>
              <a:rPr lang="sk-SK" sz="4400" b="0" dirty="0" smtClean="0">
                <a:solidFill>
                  <a:schemeClr val="tx1"/>
                </a:solidFill>
              </a:rPr>
              <a:t>Triedený papier môže byť </a:t>
            </a:r>
            <a:r>
              <a:rPr lang="sk-SK" sz="4400" dirty="0" smtClean="0"/>
              <a:t>7 x</a:t>
            </a:r>
            <a:r>
              <a:rPr lang="sk-SK" sz="4400" b="0" dirty="0" smtClean="0">
                <a:solidFill>
                  <a:schemeClr val="tx1"/>
                </a:solidFill>
              </a:rPr>
              <a:t> </a:t>
            </a:r>
            <a:r>
              <a:rPr lang="sk-SK" sz="4400" b="0" dirty="0" smtClean="0">
                <a:solidFill>
                  <a:schemeClr val="tx1"/>
                </a:solidFill>
              </a:rPr>
              <a:t>recyklovaný. </a:t>
            </a:r>
            <a:endParaRPr lang="sk-SK" sz="4400" b="0" dirty="0" smtClean="0">
              <a:solidFill>
                <a:schemeClr val="tx1"/>
              </a:solidFill>
            </a:endParaRPr>
          </a:p>
          <a:p>
            <a:endParaRPr lang="sk-SK" dirty="0"/>
          </a:p>
        </p:txBody>
      </p:sp>
      <p:pic>
        <p:nvPicPr>
          <p:cNvPr id="37894" name="Picture 6" descr="Smrek (rod) – Wikipédia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/>
          <a:srcRect l="2888" r="2888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1260387" y="1097394"/>
            <a:ext cx="12277305" cy="1077218"/>
          </a:xfrm>
        </p:spPr>
        <p:txBody>
          <a:bodyPr/>
          <a:lstStyle/>
          <a:p>
            <a:r>
              <a:rPr lang="sk-SK" dirty="0" smtClean="0"/>
              <a:t>Papier</a:t>
            </a:r>
            <a:endParaRPr lang="en-GB" dirty="0"/>
          </a:p>
        </p:txBody>
      </p:sp>
      <p:sp>
        <p:nvSpPr>
          <p:cNvPr id="4" name="Plassholder for innhold 3"/>
          <p:cNvSpPr>
            <a:spLocks noGrp="1"/>
          </p:cNvSpPr>
          <p:nvPr>
            <p:ph idx="1"/>
          </p:nvPr>
        </p:nvSpPr>
        <p:spPr>
          <a:xfrm>
            <a:off x="989045" y="4071865"/>
            <a:ext cx="13697339" cy="8711073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sk-SK" sz="5200" b="1" dirty="0" smtClean="0">
                <a:solidFill>
                  <a:srgbClr val="FF0016"/>
                </a:solidFill>
              </a:rPr>
              <a:t>12 cestovných lístkov = autobusová </a:t>
            </a:r>
            <a:r>
              <a:rPr lang="sk-SK" sz="5200" b="1" dirty="0" smtClean="0">
                <a:solidFill>
                  <a:srgbClr val="FF0016"/>
                </a:solidFill>
              </a:rPr>
              <a:t>doprava (AD) </a:t>
            </a:r>
            <a:endParaRPr lang="sk-SK" sz="5200" b="1" dirty="0" smtClean="0">
              <a:solidFill>
                <a:srgbClr val="FF0016"/>
              </a:solidFill>
            </a:endParaRPr>
          </a:p>
          <a:p>
            <a:pPr>
              <a:buNone/>
            </a:pPr>
            <a:r>
              <a:rPr lang="sk-SK" sz="4000" dirty="0" smtClean="0">
                <a:solidFill>
                  <a:schemeClr val="tx1"/>
                </a:solidFill>
              </a:rPr>
              <a:t>    2 lístky denne → 10 lístkov / 5 pracovných dní + 2 x dobytie kreditu</a:t>
            </a:r>
          </a:p>
          <a:p>
            <a:pPr>
              <a:buNone/>
            </a:pPr>
            <a:r>
              <a:rPr lang="sk-SK" sz="4000" dirty="0" smtClean="0">
                <a:solidFill>
                  <a:schemeClr val="tx1"/>
                </a:solidFill>
              </a:rPr>
              <a:t>      </a:t>
            </a:r>
          </a:p>
          <a:p>
            <a:pPr>
              <a:buNone/>
            </a:pPr>
            <a:r>
              <a:rPr lang="sk-SK" sz="5200" b="1" dirty="0" smtClean="0">
                <a:solidFill>
                  <a:srgbClr val="009900"/>
                </a:solidFill>
              </a:rPr>
              <a:t>1 týždenný lístok = ŽSSR </a:t>
            </a:r>
          </a:p>
          <a:p>
            <a:pPr>
              <a:buNone/>
            </a:pPr>
            <a:endParaRPr lang="sk-SK" sz="4400" b="1" dirty="0" smtClean="0">
              <a:solidFill>
                <a:srgbClr val="009900"/>
              </a:solidFill>
            </a:endParaRPr>
          </a:p>
          <a:p>
            <a:pPr>
              <a:buNone/>
            </a:pPr>
            <a:r>
              <a:rPr lang="sk-SK" sz="4400" dirty="0" smtClean="0">
                <a:solidFill>
                  <a:schemeClr val="tx1"/>
                </a:solidFill>
              </a:rPr>
              <a:t> </a:t>
            </a:r>
            <a:r>
              <a:rPr lang="sk-SK" sz="4400" dirty="0" smtClean="0">
                <a:solidFill>
                  <a:schemeClr val="tx1"/>
                </a:solidFill>
              </a:rPr>
              <a:t>Jeden </a:t>
            </a:r>
            <a:r>
              <a:rPr lang="sk-SK" sz="4400" dirty="0" smtClean="0">
                <a:solidFill>
                  <a:schemeClr val="tx1"/>
                </a:solidFill>
              </a:rPr>
              <a:t>lístok </a:t>
            </a:r>
            <a:r>
              <a:rPr lang="sk-SK" sz="4400" dirty="0" smtClean="0">
                <a:solidFill>
                  <a:schemeClr val="tx1"/>
                </a:solidFill>
              </a:rPr>
              <a:t>AD aj ŽSSR = </a:t>
            </a:r>
            <a:r>
              <a:rPr lang="sk-SK" sz="4400" b="1" dirty="0" smtClean="0">
                <a:solidFill>
                  <a:schemeClr val="tx1"/>
                </a:solidFill>
              </a:rPr>
              <a:t>8 x 5,5 cm </a:t>
            </a:r>
            <a:r>
              <a:rPr lang="sk-SK" sz="4400" dirty="0" smtClean="0">
                <a:solidFill>
                  <a:schemeClr val="tx1"/>
                </a:solidFill>
              </a:rPr>
              <a:t>(14 </a:t>
            </a:r>
            <a:r>
              <a:rPr lang="sk-SK" sz="4400" dirty="0" smtClean="0">
                <a:solidFill>
                  <a:schemeClr val="tx1"/>
                </a:solidFill>
              </a:rPr>
              <a:t>lístkov / A4</a:t>
            </a:r>
            <a:r>
              <a:rPr lang="sk-SK" sz="4400" dirty="0" smtClean="0">
                <a:solidFill>
                  <a:schemeClr val="tx1"/>
                </a:solidFill>
              </a:rPr>
              <a:t>)</a:t>
            </a:r>
          </a:p>
          <a:p>
            <a:pPr>
              <a:buNone/>
            </a:pPr>
            <a:endParaRPr lang="sk-SK" sz="4400" b="1" dirty="0" smtClean="0">
              <a:solidFill>
                <a:srgbClr val="009900"/>
              </a:solidFill>
            </a:endParaRPr>
          </a:p>
          <a:p>
            <a:pPr>
              <a:buNone/>
            </a:pPr>
            <a:r>
              <a:rPr lang="sk-SK" sz="4400" u="sng" dirty="0" smtClean="0">
                <a:solidFill>
                  <a:schemeClr val="tx1"/>
                </a:solidFill>
              </a:rPr>
              <a:t>Úlohy</a:t>
            </a:r>
            <a:r>
              <a:rPr lang="sk-SK" sz="4400" dirty="0" smtClean="0">
                <a:solidFill>
                  <a:schemeClr val="tx1"/>
                </a:solidFill>
              </a:rPr>
              <a:t>:</a:t>
            </a:r>
          </a:p>
          <a:p>
            <a:pPr>
              <a:buNone/>
            </a:pPr>
            <a:r>
              <a:rPr lang="sk-SK" sz="4400" i="1" dirty="0" smtClean="0">
                <a:solidFill>
                  <a:schemeClr val="tx1"/>
                </a:solidFill>
              </a:rPr>
              <a:t>1. Koľko cestovných lístkov AD a ŽSSR vyrobíme z 1 papiera formátu A4? </a:t>
            </a:r>
            <a:r>
              <a:rPr lang="sk-SK" sz="4400" i="1" dirty="0" smtClean="0"/>
              <a:t>Papier formátu A4 = 21 x 30 </a:t>
            </a:r>
            <a:r>
              <a:rPr lang="sk-SK" sz="4400" i="1" dirty="0" smtClean="0"/>
              <a:t>cm. </a:t>
            </a:r>
            <a:endParaRPr lang="sk-SK" sz="4400" i="1" dirty="0" smtClean="0">
              <a:solidFill>
                <a:schemeClr val="tx1"/>
              </a:solidFill>
            </a:endParaRPr>
          </a:p>
          <a:p>
            <a:pPr>
              <a:buNone/>
            </a:pPr>
            <a:r>
              <a:rPr lang="sk-SK" sz="4400" i="1" dirty="0" smtClean="0">
                <a:solidFill>
                  <a:schemeClr val="tx1"/>
                </a:solidFill>
              </a:rPr>
              <a:t>2. Koľko cestovných lístkov AD a ŽSSR bude potrebovať jeden cestujúci vo februári a koľko v marci? </a:t>
            </a:r>
          </a:p>
          <a:p>
            <a:pPr>
              <a:buNone/>
            </a:pPr>
            <a:r>
              <a:rPr lang="sk-SK" sz="4400" i="1" dirty="0" smtClean="0">
                <a:solidFill>
                  <a:schemeClr val="tx1"/>
                </a:solidFill>
              </a:rPr>
              <a:t>3. Analyzujte výsledky úlohy 1 a 2. Vyslovte odporúčania pre prax. </a:t>
            </a:r>
            <a:endParaRPr lang="en-GB" sz="4400" i="1" dirty="0">
              <a:solidFill>
                <a:schemeClr val="tx1"/>
              </a:solidFill>
            </a:endParaRP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1"/>
          </p:nvPr>
        </p:nvSpPr>
        <p:spPr>
          <a:xfrm>
            <a:off x="1259560" y="2630803"/>
            <a:ext cx="12277305" cy="1456809"/>
          </a:xfrm>
        </p:spPr>
        <p:txBody>
          <a:bodyPr/>
          <a:lstStyle/>
          <a:p>
            <a:r>
              <a:rPr lang="sk-SK" sz="4800" dirty="0" smtClean="0"/>
              <a:t>Cestovné lístky </a:t>
            </a:r>
            <a:r>
              <a:rPr lang="sk-SK" sz="4800" dirty="0" smtClean="0">
                <a:solidFill>
                  <a:srgbClr val="FF0016"/>
                </a:solidFill>
              </a:rPr>
              <a:t>12</a:t>
            </a:r>
            <a:r>
              <a:rPr lang="sk-SK" sz="4800" dirty="0" smtClean="0"/>
              <a:t> : </a:t>
            </a:r>
            <a:r>
              <a:rPr lang="sk-SK" sz="4800" dirty="0" smtClean="0">
                <a:solidFill>
                  <a:srgbClr val="009900"/>
                </a:solidFill>
              </a:rPr>
              <a:t>1</a:t>
            </a:r>
            <a:r>
              <a:rPr lang="sk-SK" sz="4800" dirty="0" smtClean="0"/>
              <a:t> / týždeň </a:t>
            </a:r>
            <a:endParaRPr lang="en-GB" sz="4800" dirty="0"/>
          </a:p>
          <a:p>
            <a:endParaRPr lang="en-GB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/>
          <a:srcRect t="227" b="227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7965944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E1E1C"/>
      </a:dk2>
      <a:lt2>
        <a:srgbClr val="0573BA"/>
      </a:lt2>
      <a:accent1>
        <a:srgbClr val="0573BA"/>
      </a:accent1>
      <a:accent2>
        <a:srgbClr val="E94E2E"/>
      </a:accent2>
      <a:accent3>
        <a:srgbClr val="02AB84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gendefinert 14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PT-mal_EØSMidlene.potx" id="{2877A2A8-6D65-4BE8-A3B9-A911333E1F70}" vid="{D3D72181-B44E-471C-A438-738F633005D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PPT-mal_EØSMidlene</Template>
  <TotalTime>961</TotalTime>
  <Words>947</Words>
  <Application>Microsoft Office PowerPoint</Application>
  <PresentationFormat>Vlastná</PresentationFormat>
  <Paragraphs>171</Paragraphs>
  <Slides>22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22</vt:i4>
      </vt:variant>
    </vt:vector>
  </HeadingPairs>
  <TitlesOfParts>
    <vt:vector size="23" baseType="lpstr">
      <vt:lpstr>Office-tema</vt:lpstr>
      <vt:lpstr>Využívaj energiu ekologicky! Malými činmi k veľkej obnove </vt:lpstr>
      <vt:lpstr>Základné informácie o projekte</vt:lpstr>
      <vt:lpstr>Ďakujeme Thank you</vt:lpstr>
      <vt:lpstr>Malými činmi k veľkej obnove  </vt:lpstr>
      <vt:lpstr>Vegetácia </vt:lpstr>
      <vt:lpstr>Záhrada</vt:lpstr>
      <vt:lpstr>Záhrada</vt:lpstr>
      <vt:lpstr>Stromy </vt:lpstr>
      <vt:lpstr>Papier</vt:lpstr>
      <vt:lpstr>Papier</vt:lpstr>
      <vt:lpstr>Kancelária </vt:lpstr>
      <vt:lpstr>Kancelária </vt:lpstr>
      <vt:lpstr>Obliekanie</vt:lpstr>
      <vt:lpstr>Obliekanie</vt:lpstr>
      <vt:lpstr>Obliekanie</vt:lpstr>
      <vt:lpstr>Obliekanie</vt:lpstr>
      <vt:lpstr>Výzdoba</vt:lpstr>
      <vt:lpstr>Horúce letné dni</vt:lpstr>
      <vt:lpstr>Snímka 19</vt:lpstr>
      <vt:lpstr>Spoločných úsilím k zelenej, konkurencieschopnej a inkluzívnej Európe</vt:lpstr>
      <vt:lpstr>Ďakujeme za pozornosť</vt:lpstr>
      <vt:lpstr>Thank you!</vt:lpstr>
    </vt:vector>
  </TitlesOfParts>
  <Company>EFTA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WEGGERSEN Lillann</dc:creator>
  <cp:lastModifiedBy>Zuzana</cp:lastModifiedBy>
  <cp:revision>132</cp:revision>
  <dcterms:created xsi:type="dcterms:W3CDTF">2017-06-12T12:11:38Z</dcterms:created>
  <dcterms:modified xsi:type="dcterms:W3CDTF">2022-11-17T21:23:43Z</dcterms:modified>
</cp:coreProperties>
</file>