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56" y="-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8709F92-86B3-41CB-9685-E48D80B47ECC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94ED7E4-F358-4314-9420-14F6EDF695CF}" type="slidenum">
              <a:rPr lang="sk-SK" smtClean="0"/>
              <a:t>‹#›</a:t>
            </a:fld>
            <a:endParaRPr lang="sk-SK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9F92-86B3-41CB-9685-E48D80B47ECC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D7E4-F358-4314-9420-14F6EDF695C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9F92-86B3-41CB-9685-E48D80B47ECC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D7E4-F358-4314-9420-14F6EDF695C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9F92-86B3-41CB-9685-E48D80B47ECC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D7E4-F358-4314-9420-14F6EDF695C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9F92-86B3-41CB-9685-E48D80B47ECC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D7E4-F358-4314-9420-14F6EDF695C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9F92-86B3-41CB-9685-E48D80B47ECC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D7E4-F358-4314-9420-14F6EDF695CF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9F92-86B3-41CB-9685-E48D80B47ECC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D7E4-F358-4314-9420-14F6EDF695C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9F92-86B3-41CB-9685-E48D80B47ECC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D7E4-F358-4314-9420-14F6EDF695C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9F92-86B3-41CB-9685-E48D80B47ECC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D7E4-F358-4314-9420-14F6EDF695C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9F92-86B3-41CB-9685-E48D80B47ECC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D7E4-F358-4314-9420-14F6EDF695CF}" type="slidenum">
              <a:rPr lang="sk-SK" smtClean="0"/>
              <a:t>‹#›</a:t>
            </a:fld>
            <a:endParaRPr lang="sk-SK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9F92-86B3-41CB-9685-E48D80B47ECC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ED7E4-F358-4314-9420-14F6EDF695C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8709F92-86B3-41CB-9685-E48D80B47ECC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94ED7E4-F358-4314-9420-14F6EDF695CF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    Ján Smrek</a:t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>    </a:t>
            </a:r>
            <a:r>
              <a:rPr lang="sk-SK" sz="2200" dirty="0" smtClean="0">
                <a:solidFill>
                  <a:schemeClr val="tx1"/>
                </a:solidFill>
              </a:rPr>
              <a:t>Najčistejšia láska </a:t>
            </a:r>
            <a:r>
              <a:rPr lang="sk-SK" sz="1800" dirty="0" smtClean="0">
                <a:solidFill>
                  <a:schemeClr val="tx1"/>
                </a:solidFill>
              </a:rPr>
              <a:t/>
            </a:r>
            <a:br>
              <a:rPr lang="sk-SK" sz="1800" dirty="0" smtClean="0">
                <a:solidFill>
                  <a:schemeClr val="tx1"/>
                </a:solidFill>
              </a:rPr>
            </a:b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295232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63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6952736" cy="792088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chemeClr val="tx1"/>
                </a:solidFill>
              </a:rPr>
              <a:t>Životopis</a:t>
            </a:r>
            <a:endParaRPr lang="sk-SK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15616" y="2420888"/>
            <a:ext cx="7344816" cy="3672408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sk-SK" sz="2000" dirty="0" smtClean="0"/>
              <a:t>Narodil sa 1898 - 1982 v </a:t>
            </a:r>
            <a:r>
              <a:rPr lang="sk-SK" sz="2000" dirty="0"/>
              <a:t>rodine maloroľníka a vzdelanie získaval v ľudovej škole v </a:t>
            </a:r>
            <a:r>
              <a:rPr lang="sk-SK" sz="2000" dirty="0" smtClean="0"/>
              <a:t>Kochanovciach.  </a:t>
            </a:r>
            <a:r>
              <a:rPr lang="sk-SK" sz="2000" dirty="0"/>
              <a:t>P</a:t>
            </a:r>
            <a:r>
              <a:rPr lang="sk-SK" sz="2000" dirty="0" smtClean="0"/>
              <a:t>o </a:t>
            </a:r>
            <a:r>
              <a:rPr lang="sk-SK" sz="2000" dirty="0"/>
              <a:t>smrti svojho otca (v roku 1907) sa stal chovancom evanjelického sirotinca v Modre. </a:t>
            </a:r>
            <a:r>
              <a:rPr lang="sk-SK" sz="2000" dirty="0" smtClean="0"/>
              <a:t>Študoval </a:t>
            </a:r>
            <a:r>
              <a:rPr lang="sk-SK" sz="2000" dirty="0"/>
              <a:t>v modranskom učiteľskom ústave. </a:t>
            </a:r>
            <a:r>
              <a:rPr lang="sk-SK" sz="2000" dirty="0" smtClean="0"/>
              <a:t>Štúdium </a:t>
            </a:r>
            <a:r>
              <a:rPr lang="sk-SK" sz="2000" dirty="0"/>
              <a:t>však nedokončil, pretože ho naplno zaujala práca novinára. </a:t>
            </a:r>
          </a:p>
        </p:txBody>
      </p:sp>
    </p:spTree>
    <p:extLst>
      <p:ext uri="{BB962C8B-B14F-4D97-AF65-F5344CB8AC3E}">
        <p14:creationId xmlns:p14="http://schemas.microsoft.com/office/powerpoint/2010/main" val="417716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764704"/>
            <a:ext cx="6768752" cy="720080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chemeClr val="tx1"/>
                </a:solidFill>
              </a:rPr>
              <a:t>Tvorba</a:t>
            </a:r>
            <a:endParaRPr lang="sk-SK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1772816"/>
            <a:ext cx="7560840" cy="4392488"/>
          </a:xfrm>
        </p:spPr>
        <p:txBody>
          <a:bodyPr>
            <a:normAutofit/>
          </a:bodyPr>
          <a:lstStyle/>
          <a:p>
            <a:endParaRPr lang="sk-SK" sz="2000" dirty="0" smtClean="0"/>
          </a:p>
          <a:p>
            <a:r>
              <a:rPr lang="sk-SK" sz="2000" dirty="0" smtClean="0"/>
              <a:t>Božské uzly</a:t>
            </a:r>
          </a:p>
          <a:p>
            <a:r>
              <a:rPr lang="sk-SK" sz="2000" dirty="0"/>
              <a:t> Iba </a:t>
            </a:r>
            <a:r>
              <a:rPr lang="sk-SK" sz="2000" dirty="0" smtClean="0"/>
              <a:t>oči</a:t>
            </a:r>
          </a:p>
          <a:p>
            <a:r>
              <a:rPr lang="sk-SK" sz="2000" dirty="0"/>
              <a:t> Básnik a </a:t>
            </a:r>
            <a:r>
              <a:rPr lang="sk-SK" sz="2000" dirty="0" smtClean="0"/>
              <a:t>žena</a:t>
            </a:r>
          </a:p>
          <a:p>
            <a:r>
              <a:rPr lang="sk-SK" sz="2000" dirty="0"/>
              <a:t> </a:t>
            </a:r>
            <a:r>
              <a:rPr lang="sk-SK" sz="2000" dirty="0" smtClean="0"/>
              <a:t>Hostina</a:t>
            </a:r>
          </a:p>
          <a:p>
            <a:r>
              <a:rPr lang="sk-SK" sz="2000" dirty="0" smtClean="0"/>
              <a:t>Studňa</a:t>
            </a:r>
          </a:p>
          <a:p>
            <a:r>
              <a:rPr lang="sk-SK" sz="2000" dirty="0" smtClean="0"/>
              <a:t>Najčistejšia láska</a:t>
            </a:r>
            <a:endParaRPr lang="sk-SK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39956"/>
            <a:ext cx="4320480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98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chemeClr val="tx1"/>
                </a:solidFill>
              </a:rPr>
              <a:t>Najčistejšia láska</a:t>
            </a:r>
            <a:endParaRPr lang="sk-SK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1844824"/>
            <a:ext cx="7704856" cy="446449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k-SK" sz="2000" dirty="0" smtClean="0"/>
              <a:t>Z lások je najčistejšia láska k deťom.</a:t>
            </a:r>
          </a:p>
          <a:p>
            <a:pPr marL="68580" indent="0">
              <a:buNone/>
            </a:pPr>
            <a:r>
              <a:rPr lang="sk-SK" sz="2000" dirty="0" smtClean="0"/>
              <a:t>To hovorím vo veku múdrosti.</a:t>
            </a:r>
          </a:p>
          <a:p>
            <a:pPr marL="68580" indent="0">
              <a:buNone/>
            </a:pPr>
            <a:r>
              <a:rPr lang="sk-SK" sz="2000" dirty="0" smtClean="0"/>
              <a:t>Človek len zriedka vie o niečom svätom.</a:t>
            </a:r>
          </a:p>
          <a:p>
            <a:pPr marL="68580" indent="0">
              <a:buNone/>
            </a:pPr>
            <a:r>
              <a:rPr lang="sk-SK" sz="2000" dirty="0" smtClean="0"/>
              <a:t>Dieťa má gloriolu milosti.</a:t>
            </a:r>
          </a:p>
          <a:p>
            <a:pPr marL="68580" indent="0">
              <a:buNone/>
            </a:pPr>
            <a:endParaRPr lang="sk-SK" sz="2000" dirty="0"/>
          </a:p>
          <a:p>
            <a:pPr marL="68580" indent="0">
              <a:buNone/>
            </a:pPr>
            <a:r>
              <a:rPr lang="sk-SK" sz="2000" dirty="0" smtClean="0"/>
              <a:t>Mám synkov dvoch.</a:t>
            </a:r>
            <a:r>
              <a:rPr lang="sk-SK" sz="2000" dirty="0"/>
              <a:t> </a:t>
            </a:r>
            <a:r>
              <a:rPr lang="sk-SK" sz="2000" dirty="0" smtClean="0"/>
              <a:t>Ich kožka číry hodváb.</a:t>
            </a:r>
          </a:p>
          <a:p>
            <a:pPr marL="68580" indent="0">
              <a:buNone/>
            </a:pPr>
            <a:r>
              <a:rPr lang="sk-SK" sz="2000" dirty="0" smtClean="0"/>
              <a:t>Kvôli nej rád som hore, nejdem spať.</a:t>
            </a:r>
          </a:p>
          <a:p>
            <a:pPr marL="68580" indent="0">
              <a:buNone/>
            </a:pPr>
            <a:r>
              <a:rPr lang="sk-SK" sz="2000" dirty="0" smtClean="0"/>
              <a:t>Chcem hladiť ju, keď spia.</a:t>
            </a:r>
            <a:r>
              <a:rPr lang="sk-SK" sz="2000" dirty="0"/>
              <a:t> </a:t>
            </a:r>
            <a:r>
              <a:rPr lang="sk-SK" sz="2000" dirty="0" smtClean="0"/>
              <a:t>Dňa bludný koráb</a:t>
            </a:r>
          </a:p>
          <a:p>
            <a:pPr marL="68580" indent="0">
              <a:buNone/>
            </a:pPr>
            <a:r>
              <a:rPr lang="sk-SK" sz="2000" dirty="0"/>
              <a:t>n</a:t>
            </a:r>
            <a:r>
              <a:rPr lang="sk-SK" sz="2000" dirty="0" smtClean="0"/>
              <a:t>echávam v prístav tento vetrom hnať.</a:t>
            </a:r>
          </a:p>
        </p:txBody>
      </p:sp>
    </p:spTree>
    <p:extLst>
      <p:ext uri="{BB962C8B-B14F-4D97-AF65-F5344CB8AC3E}">
        <p14:creationId xmlns:p14="http://schemas.microsoft.com/office/powerpoint/2010/main" val="232939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908720"/>
            <a:ext cx="7776864" cy="525658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sk-SK" sz="2000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sk-SK" sz="20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sk-SK" sz="3600" dirty="0" smtClean="0">
                <a:solidFill>
                  <a:schemeClr val="tx1"/>
                </a:solidFill>
              </a:rPr>
              <a:t>Literárny druh:</a:t>
            </a:r>
          </a:p>
          <a:p>
            <a:endParaRPr lang="sk-SK" sz="20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sk-SK" sz="2000" dirty="0">
                <a:solidFill>
                  <a:schemeClr val="tx1"/>
                </a:solidFill>
              </a:rPr>
              <a:t>l</a:t>
            </a:r>
            <a:r>
              <a:rPr lang="sk-SK" sz="2000" dirty="0" smtClean="0">
                <a:solidFill>
                  <a:schemeClr val="tx1"/>
                </a:solidFill>
              </a:rPr>
              <a:t>yrika ( autor vyjadruje svoje pocity, myšlienky, nálady, </a:t>
            </a:r>
          </a:p>
          <a:p>
            <a:pPr marL="68580" indent="0">
              <a:buNone/>
            </a:pPr>
            <a:r>
              <a:rPr lang="sk-SK" sz="2000" dirty="0">
                <a:solidFill>
                  <a:schemeClr val="tx1"/>
                </a:solidFill>
              </a:rPr>
              <a:t> </a:t>
            </a:r>
            <a:r>
              <a:rPr lang="sk-SK" sz="2000" dirty="0" smtClean="0">
                <a:solidFill>
                  <a:schemeClr val="tx1"/>
                </a:solidFill>
              </a:rPr>
              <a:t>          nemá dej )</a:t>
            </a:r>
          </a:p>
          <a:p>
            <a:pPr marL="68580" indent="0">
              <a:buNone/>
            </a:pPr>
            <a:endParaRPr lang="sk-SK" sz="20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sk-SK" sz="3600" dirty="0" smtClean="0">
                <a:solidFill>
                  <a:schemeClr val="tx1"/>
                </a:solidFill>
              </a:rPr>
              <a:t>Hlavná myšlienka: </a:t>
            </a:r>
          </a:p>
          <a:p>
            <a:pPr marL="68580" indent="0">
              <a:buNone/>
            </a:pPr>
            <a:endParaRPr lang="sk-SK" sz="20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sk-SK" sz="2000" dirty="0">
                <a:solidFill>
                  <a:schemeClr val="tx1"/>
                </a:solidFill>
              </a:rPr>
              <a:t>b</a:t>
            </a:r>
            <a:r>
              <a:rPr lang="sk-SK" sz="2000" dirty="0" smtClean="0">
                <a:solidFill>
                  <a:schemeClr val="tx1"/>
                </a:solidFill>
              </a:rPr>
              <a:t>ásnik nachádza krásu a radosť v každodenných veciach</a:t>
            </a:r>
          </a:p>
          <a:p>
            <a:pPr>
              <a:buFontTx/>
              <a:buChar char="-"/>
            </a:pPr>
            <a:r>
              <a:rPr lang="sk-SK" sz="2000" dirty="0">
                <a:solidFill>
                  <a:schemeClr val="tx1"/>
                </a:solidFill>
              </a:rPr>
              <a:t>v</a:t>
            </a:r>
            <a:r>
              <a:rPr lang="sk-SK" sz="2000" dirty="0" smtClean="0">
                <a:solidFill>
                  <a:schemeClr val="tx1"/>
                </a:solidFill>
              </a:rPr>
              <a:t> básňach nájdeme vyznanie lásky k domovu a vlasti</a:t>
            </a:r>
          </a:p>
          <a:p>
            <a:endParaRPr lang="sk-SK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34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908720"/>
            <a:ext cx="7641413" cy="518457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k-SK" sz="3600" dirty="0" smtClean="0">
                <a:solidFill>
                  <a:schemeClr val="tx1"/>
                </a:solidFill>
              </a:rPr>
              <a:t>Básnické prostriedky:</a:t>
            </a:r>
          </a:p>
          <a:p>
            <a:pPr marL="68580" indent="0">
              <a:buNone/>
            </a:pPr>
            <a:endParaRPr lang="sk-SK" sz="2000" dirty="0" smtClean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sk-SK" sz="2000" dirty="0" smtClean="0">
                <a:solidFill>
                  <a:schemeClr val="tx1"/>
                </a:solidFill>
              </a:rPr>
              <a:t>METAFORY:</a:t>
            </a:r>
          </a:p>
          <a:p>
            <a:pPr marL="68580" indent="0">
              <a:buNone/>
            </a:pPr>
            <a:endParaRPr lang="sk-SK" sz="20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sk-SK" sz="2000" dirty="0" smtClean="0">
                <a:solidFill>
                  <a:schemeClr val="tx1"/>
                </a:solidFill>
              </a:rPr>
              <a:t>„ Toľko lásky a nehy v očiach máš “</a:t>
            </a:r>
          </a:p>
          <a:p>
            <a:pPr marL="68580" indent="0">
              <a:buNone/>
            </a:pPr>
            <a:r>
              <a:rPr lang="sk-SK" sz="2000" dirty="0" smtClean="0">
                <a:solidFill>
                  <a:schemeClr val="tx1"/>
                </a:solidFill>
              </a:rPr>
              <a:t>„ Hudbou celý byt napĺňaš “</a:t>
            </a:r>
          </a:p>
          <a:p>
            <a:pPr marL="68580" indent="0">
              <a:buNone/>
            </a:pPr>
            <a:r>
              <a:rPr lang="sk-SK" sz="2000" dirty="0" smtClean="0">
                <a:solidFill>
                  <a:schemeClr val="tx1"/>
                </a:solidFill>
              </a:rPr>
              <a:t>„ V notách tvoje srdce bije spoza záclon melódie “</a:t>
            </a:r>
          </a:p>
          <a:p>
            <a:pPr marL="68580" indent="0">
              <a:buNone/>
            </a:pPr>
            <a:endParaRPr lang="sk-SK" sz="20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3852428" cy="256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336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>
                <a:solidFill>
                  <a:schemeClr val="tx1"/>
                </a:solidFill>
              </a:rPr>
              <a:t>Domáca úloha</a:t>
            </a:r>
            <a:endParaRPr lang="sk-SK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sk-SK" sz="2000" dirty="0" smtClean="0"/>
              <a:t>Napíš posledný verš básne Najčistejšia láska.</a:t>
            </a:r>
          </a:p>
          <a:p>
            <a:pPr marL="68580" indent="0">
              <a:buNone/>
            </a:pPr>
            <a:r>
              <a:rPr lang="sk-SK" sz="2000" dirty="0" smtClean="0"/>
              <a:t>Vyhľadaj v </a:t>
            </a:r>
            <a:r>
              <a:rPr lang="sk-SK" sz="2000" smtClean="0"/>
              <a:t>básni personifikáciu.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610335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111</TotalTime>
  <Words>216</Words>
  <Application>Microsoft Office PowerPoint</Application>
  <PresentationFormat>Prezentácia na obrazovke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Austin</vt:lpstr>
      <vt:lpstr>    Ján Smrek     Najčistejšia láska  </vt:lpstr>
      <vt:lpstr>Životopis</vt:lpstr>
      <vt:lpstr>Tvorba</vt:lpstr>
      <vt:lpstr>Najčistejšia láska</vt:lpstr>
      <vt:lpstr>Prezentácia programu PowerPoint</vt:lpstr>
      <vt:lpstr>Prezentácia programu PowerPoint</vt:lpstr>
      <vt:lpstr>Domáca úloha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Ján Matúška     Najčistejšia láska</dc:title>
  <dc:creator>Gabika</dc:creator>
  <cp:lastModifiedBy>Gabika</cp:lastModifiedBy>
  <cp:revision>16</cp:revision>
  <dcterms:created xsi:type="dcterms:W3CDTF">2020-11-04T17:41:16Z</dcterms:created>
  <dcterms:modified xsi:type="dcterms:W3CDTF">2020-11-09T19:52:15Z</dcterms:modified>
</cp:coreProperties>
</file>