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217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95051C-3273-4512-B1B1-4F0812A81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011410"/>
            <a:ext cx="7858538" cy="1177580"/>
          </a:xfrm>
        </p:spPr>
        <p:txBody>
          <a:bodyPr/>
          <a:lstStyle/>
          <a:p>
            <a:r>
              <a:rPr lang="sk-SK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Janko kráľ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EB8DEA44-DE17-432A-AEB2-1ED66F54E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2716696"/>
            <a:ext cx="8791575" cy="3962400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1822 – 1876</a:t>
            </a:r>
          </a:p>
          <a:p>
            <a:pPr algn="ctr"/>
            <a:endParaRPr lang="sk-SK" sz="5400" b="1" dirty="0">
              <a:solidFill>
                <a:schemeClr val="bg1">
                  <a:lumMod val="95000"/>
                  <a:lumOff val="5000"/>
                </a:schemeClr>
              </a:solidFill>
              <a:latin typeface="Bodoni MT Black" panose="02070A03080606020203" pitchFamily="18" charset="0"/>
              <a:cs typeface="Arial" panose="020B0604020202020204" pitchFamily="34" charset="0"/>
            </a:endParaRPr>
          </a:p>
          <a:p>
            <a:r>
              <a:rPr lang="sk-SK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odoni MT Black" panose="02070A03080606020203" pitchFamily="18" charset="0"/>
                <a:cs typeface="Arial" panose="020B0604020202020204" pitchFamily="34" charset="0"/>
              </a:rPr>
              <a:t>   SLOVO</a:t>
            </a:r>
          </a:p>
          <a:p>
            <a:pPr algn="ctr"/>
            <a:endParaRPr lang="sk-SK" sz="24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89F7BB97-8993-4D60-A7AE-3AD1ADF36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71" y="530087"/>
            <a:ext cx="4094920" cy="614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8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1B8EB1-6967-4DE1-8F50-DDFBFAE8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66694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Života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C90141AF-6465-4FBD-9814-5BA7C4CFF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85460"/>
            <a:ext cx="9905999" cy="52346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najrevolučnejší a najradikálnejší štúrovský básnik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zapojil sa nie len veršami, ale aj osobnou účasťou do revolúcie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jar 1848 s priateľom učiteľom J. </a:t>
            </a:r>
            <a:r>
              <a:rPr lang="sk-SK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Rotaridesom</a:t>
            </a:r>
            <a:r>
              <a:rPr lang="sk-S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vyzýval ľudí v okolí Šiah, aby povstali proti pánom a vydobyli si slobodu</a:t>
            </a:r>
          </a:p>
          <a:p>
            <a:pPr>
              <a:buFontTx/>
              <a:buChar char="-"/>
            </a:pPr>
            <a:r>
              <a:rPr lang="sk-SK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buričstvo bol odsúdený na 10 mesiacov v Šahách a v Pešti</a:t>
            </a:r>
          </a:p>
        </p:txBody>
      </p:sp>
    </p:spTree>
    <p:extLst>
      <p:ext uri="{BB962C8B-B14F-4D97-AF65-F5344CB8AC3E}">
        <p14:creationId xmlns:p14="http://schemas.microsoft.com/office/powerpoint/2010/main" val="159561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81FF8F-41CE-4633-8A92-4C577EDE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4752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C4F6E0A-8C9F-4E4E-98E8-1E04B4358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431236"/>
            <a:ext cx="9905999" cy="5062330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Literárny druh :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lyrika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Literárny žáner: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lyrická báseň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Literárna forma: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poézia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8DD70B9E-776D-486F-BD6D-D31538E5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803" y="1177152"/>
            <a:ext cx="5742607" cy="50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2647FE2-6035-4E08-8268-3C2AB8194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50574"/>
            <a:ext cx="9905999" cy="5963477"/>
          </a:xfrm>
        </p:spPr>
        <p:txBody>
          <a:bodyPr/>
          <a:lstStyle/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Téma:</a:t>
            </a:r>
          </a:p>
          <a:p>
            <a:pPr lvl="1">
              <a:buFontTx/>
              <a:buChar char="-"/>
            </a:pP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postavenie slovenského národa v rámci mnohonárodnostného           </a:t>
            </a:r>
          </a:p>
          <a:p>
            <a:pPr marL="457200" lvl="1" indent="0">
              <a:buNone/>
            </a:pP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Rakúsko – Uhorska  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</a:t>
            </a:r>
          </a:p>
          <a:p>
            <a:pPr lvl="1">
              <a:buFontTx/>
              <a:buChar char="-"/>
            </a:pP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revolučná báseň, v ktorej autor vyzýva všetkých Slovákov k zjednoteniu do boja za svoje národné práva                 </a:t>
            </a:r>
          </a:p>
          <a:p>
            <a:pPr lvl="1">
              <a:buFontTx/>
              <a:buChar char="-"/>
            </a:pP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otvorene poukazuje na nekalé praktiky </a:t>
            </a:r>
            <a:r>
              <a:rPr lang="sk-SK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uhorských </a:t>
            </a:r>
            <a:r>
              <a:rPr lang="sk-SK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mocipánov </a:t>
            </a:r>
            <a:r>
              <a:rPr lang="sk-SK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voči slovenskému národu ( ... Povedala vrana vrane, že nás šklbať neprestane, ...jarmili nás dosiaľ všade, verili sme podlej zrade ... )</a:t>
            </a:r>
          </a:p>
          <a:p>
            <a:pPr marL="457200" lvl="1" indent="0">
              <a:buNone/>
            </a:pPr>
            <a:endParaRPr lang="sk-SK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6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E2E40CA-7463-42A4-963C-70914423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583096"/>
            <a:ext cx="9905999" cy="575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Umelecké prostriedky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epiteta: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jasnej zory, slovenské polia, podlej zrade ...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personifikácie: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zajasal blesk, zahučte slovenské polia, povedala vrana vrane, 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sloboda nás k činom volá ...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prirovnanie:</a:t>
            </a:r>
          </a:p>
          <a:p>
            <a:pPr marL="0" indent="0">
              <a:buNone/>
            </a:pPr>
            <a:r>
              <a:rPr lang="sk-SK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ako reťaz držme spolu</a:t>
            </a:r>
            <a:endParaRPr lang="sk-SK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0D63B46F-28EB-4FF5-B0CB-A03FE2538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06" y="4439477"/>
            <a:ext cx="2292412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0A84B37E-C643-4491-9AD2-D1976C5C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8956"/>
            <a:ext cx="9905999" cy="4585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Kompozícia básne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báseň sa člení na pravidelné 6 – veršové strofy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každá strofa končí dvojveršovým refrénom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verše v strofách sú pravidelné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sylabický veršový systém 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rým združený ( </a:t>
            </a:r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B59B853B-79F0-4D94-A115-A8F3DF1F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850" y="4333460"/>
            <a:ext cx="2532875" cy="20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1C747A3-80C3-4DEC-8B3E-894AB1B7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083365"/>
            <a:ext cx="9905999" cy="4691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Nadviazanie na ústnu ľudovú slovesnosť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typické pre ústnu ľudovú slovesnosť z ktorej J. Kráľ aj štúrovci 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vo svoje tvorbe vychádzali a čerpali námety, inšpiráciu</a:t>
            </a:r>
          </a:p>
          <a:p>
            <a:pPr>
              <a:buFontTx/>
              <a:buChar char="-"/>
            </a:pPr>
            <a:r>
              <a:rPr lang="sk-SK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rovnoslabičnosť</a:t>
            </a: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veršov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združený rým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využívanie refrénu</a:t>
            </a:r>
          </a:p>
          <a:p>
            <a:pPr>
              <a:buFontTx/>
              <a:buChar char="-"/>
            </a:pPr>
            <a:r>
              <a:rPr lang="sk-SK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využívanie slovných spojení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65631CA6-AF3B-4EE0-951E-11689F2D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582" y="4369196"/>
            <a:ext cx="2088874" cy="17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73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65</TotalTime>
  <Words>255</Words>
  <Application>Microsoft Office PowerPoint</Application>
  <PresentationFormat>Vlastná</PresentationFormat>
  <Paragraphs>70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Obvod</vt:lpstr>
      <vt:lpstr> Janko kráľ</vt:lpstr>
      <vt:lpstr>Zo Života</vt:lpstr>
      <vt:lpstr>SLOVO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Janko kráľ</dc:title>
  <dc:creator>vikic</dc:creator>
  <cp:lastModifiedBy>Gabika</cp:lastModifiedBy>
  <cp:revision>8</cp:revision>
  <dcterms:created xsi:type="dcterms:W3CDTF">2020-10-27T16:43:37Z</dcterms:created>
  <dcterms:modified xsi:type="dcterms:W3CDTF">2020-10-27T18:26:33Z</dcterms:modified>
</cp:coreProperties>
</file>