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72" r:id="rId7"/>
    <p:sldId id="277" r:id="rId8"/>
    <p:sldId id="287" r:id="rId9"/>
    <p:sldId id="276" r:id="rId10"/>
    <p:sldId id="286" r:id="rId11"/>
    <p:sldId id="279" r:id="rId12"/>
    <p:sldId id="282" r:id="rId13"/>
    <p:sldId id="278" r:id="rId14"/>
    <p:sldId id="281" r:id="rId15"/>
    <p:sldId id="283" r:id="rId16"/>
    <p:sldId id="273" r:id="rId17"/>
    <p:sldId id="274" r:id="rId18"/>
    <p:sldId id="285" r:id="rId19"/>
    <p:sldId id="275" r:id="rId20"/>
    <p:sldId id="280" r:id="rId21"/>
    <p:sldId id="284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4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70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1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1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6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5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79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7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9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8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ED55-1CB8-44A5-999E-E9C680CBA589}" type="datetimeFigureOut">
              <a:rPr lang="sk-SK" smtClean="0"/>
              <a:t>13. 3. 2024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sk/url?sa=i&amp;rct=j&amp;q=&amp;esrc=s&amp;source=images&amp;cd=&amp;cad=rja&amp;uact=8&amp;ved=2ahUKEwj378q0xe3YAhWRjqQKHaJCDhsQjRx6BAgAEAY&amp;url=http://geosvet.paleoklub.sk/2013/05/&amp;psig=AOvVaw3e2uiaZr3Xxua7-hua63NI&amp;ust=15167782355354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sk/url?sa=i&amp;rct=j&amp;q=&amp;esrc=s&amp;source=images&amp;cd=&amp;cad=rja&amp;uact=8&amp;ved=2ahUKEwiDvrnoxe3YAhWNCewKHXXiDQcQjRx6BAgAEAY&amp;url=https://www.livescience.com/23140-sahara-desert.html&amp;psig=AOvVaw1DhzYJ__5tpVaJHEmItB3c&amp;ust=15167783493095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usadené hor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93" cy="68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077660" cy="1470025"/>
          </a:xfrm>
        </p:spPr>
        <p:txBody>
          <a:bodyPr/>
          <a:lstStyle/>
          <a:p>
            <a:r>
              <a:rPr lang="sk-SK" b="1" dirty="0" smtClean="0"/>
              <a:t>USADENÉ HORNINY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98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ky\Katka\2014 Avalon\_MG_9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168" y="3789040"/>
            <a:ext cx="4574940" cy="30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ky\Katka\2000-2002\Mexico2000\Pl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72" y="0"/>
            <a:ext cx="4595812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ky\Dášenka a Alenka a Zuzanka\2019\07 Júl\8.-19.7.2019 Azorské ostrovy\15.7.2019 Sete Cidades\_MG_8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72" y="3772644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jordan sand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1830" y="317798"/>
            <a:ext cx="4376277" cy="28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-13072" y="446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Vápenatý piesok - Karibik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5496" y="34197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Čierny čadičový piesok – Azorské ostrovy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715619" y="3173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Červený piesok – Jordánsko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624394" y="34197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Čierny čadičový piesok – Island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23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SPRAŠ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Žltkastý mäkký sediment, naviaty vetrom.</a:t>
            </a:r>
          </a:p>
          <a:p>
            <a:r>
              <a:rPr lang="sk-SK" sz="2400" dirty="0" smtClean="0"/>
              <a:t>V Číne je </a:t>
            </a:r>
            <a:r>
              <a:rPr lang="sk-SK" sz="2400" dirty="0" smtClean="0"/>
              <a:t>hrubá </a:t>
            </a:r>
            <a:r>
              <a:rPr lang="sk-SK" sz="2400" dirty="0" smtClean="0"/>
              <a:t>stovky </a:t>
            </a:r>
            <a:r>
              <a:rPr lang="sk-SK" sz="2400" dirty="0" smtClean="0"/>
              <a:t>metrov, nanášajú ho záplavy – napr. Žltá rieka </a:t>
            </a:r>
            <a:r>
              <a:rPr lang="sk-SK" sz="2400" dirty="0" err="1" smtClean="0"/>
              <a:t>Chuang-che</a:t>
            </a:r>
            <a:r>
              <a:rPr lang="sk-SK" sz="2400" dirty="0" smtClean="0"/>
              <a:t> je od toho žltá</a:t>
            </a:r>
          </a:p>
          <a:p>
            <a:r>
              <a:rPr lang="sk-SK" sz="2400" dirty="0" smtClean="0"/>
              <a:t>Trnavská rovina a pahorkatina </a:t>
            </a:r>
            <a:r>
              <a:rPr lang="sk-SK" sz="2400" dirty="0" smtClean="0"/>
              <a:t>– </a:t>
            </a:r>
            <a:r>
              <a:rPr lang="sk-SK" sz="2400" dirty="0" smtClean="0"/>
              <a:t>všade pod čiernou pôdou je spraš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098" name="Picture 2" descr="Výsledok vyhľadávania obrázkov pre dopyt spraše na slovensk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73016"/>
            <a:ext cx="4798920" cy="30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8/87/LoessVicksburg.jpg/1280px-LoessVicksbur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356992"/>
            <a:ext cx="273604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HRNČIARSKA - TEHLIARSKA HLINA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27877"/>
            <a:ext cx="6840760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Spraš sa používa na výrobu tehál (Pezinská tehelňa, Tehelná ulica v Trnave)</a:t>
            </a:r>
          </a:p>
          <a:p>
            <a:r>
              <a:rPr lang="sk-SK" sz="2800" dirty="0" smtClean="0"/>
              <a:t>Jemnejšia na keramiku (</a:t>
            </a:r>
            <a:r>
              <a:rPr lang="sk-SK" sz="2800" i="1" dirty="0" err="1" smtClean="0"/>
              <a:t>pottery</a:t>
            </a:r>
            <a:r>
              <a:rPr lang="sk-SK" sz="2800" dirty="0" smtClean="0"/>
              <a:t>) - Modra</a:t>
            </a:r>
            <a:endParaRPr lang="sk-SK" sz="2800" dirty="0" smtClean="0"/>
          </a:p>
        </p:txBody>
      </p:sp>
      <p:pic>
        <p:nvPicPr>
          <p:cNvPr id="7170" name="Picture 2" descr="Výsledok vyhľadávania obrázkov pre dopyt tehl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814" y="4112721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keramika mod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4" y="3122789"/>
            <a:ext cx="5585492" cy="35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tehla trn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772007" y="1897242"/>
            <a:ext cx="2818304" cy="15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101735" y="2875951"/>
            <a:ext cx="1298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dirty="0" smtClean="0"/>
              <a:t>Trnavská historická tehla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7956376" y="5934670"/>
            <a:ext cx="1187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Pezinská moderná tehla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28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ÍL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10754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Veľmi jemná hornina, naplavená riekou.</a:t>
            </a:r>
          </a:p>
          <a:p>
            <a:r>
              <a:rPr lang="sk-SK" sz="2400" dirty="0" smtClean="0"/>
              <a:t>Vysušený </a:t>
            </a:r>
            <a:r>
              <a:rPr lang="sk-SK" sz="2400" dirty="0" smtClean="0"/>
              <a:t>íl je </a:t>
            </a:r>
            <a:r>
              <a:rPr lang="sk-SK" sz="2400" dirty="0" smtClean="0"/>
              <a:t>prachový, vo vode napučiava – </a:t>
            </a:r>
            <a:r>
              <a:rPr lang="sk-SK" sz="2400" dirty="0" smtClean="0"/>
              <a:t>je mazľavý </a:t>
            </a:r>
            <a:r>
              <a:rPr lang="sk-SK" sz="2400" dirty="0" smtClean="0"/>
              <a:t>a potom </a:t>
            </a:r>
            <a:r>
              <a:rPr lang="sk-SK" sz="2400" dirty="0" smtClean="0"/>
              <a:t>sa vysuší a zase </a:t>
            </a:r>
            <a:r>
              <a:rPr lang="sk-SK" sz="2400" dirty="0" smtClean="0"/>
              <a:t>popuká</a:t>
            </a:r>
          </a:p>
          <a:p>
            <a:r>
              <a:rPr lang="sk-SK" sz="2400" dirty="0" smtClean="0"/>
              <a:t>Neprepúšťa vodu – využitie ako izolácia </a:t>
            </a:r>
            <a:r>
              <a:rPr lang="sk-SK" sz="2400" dirty="0" smtClean="0"/>
              <a:t>pod skládkami, vodnými nádržami</a:t>
            </a:r>
          </a:p>
          <a:p>
            <a:r>
              <a:rPr lang="sk-SK" sz="2400" dirty="0" smtClean="0"/>
              <a:t>Úrodné bahno, ktoré prináša rieka po záplavách: Níl, Žltá rieka, Žitný ostrov</a:t>
            </a:r>
            <a:endParaRPr lang="sk-SK" sz="2400" dirty="0"/>
          </a:p>
        </p:txBody>
      </p:sp>
      <p:pic>
        <p:nvPicPr>
          <p:cNvPr id="8194" name="Picture 2" descr="Výsledok vyhľadávania obrázkov pre dopyt í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32" y="4149080"/>
            <a:ext cx="4620768" cy="25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ok vyhľadávania obrázkov pre dopyt blato popukané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80734"/>
            <a:ext cx="3836354" cy="28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Výsledok vyhľadávania obrázkov pre dopyt smec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1" y="422108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makeup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732240" y="4769654"/>
            <a:ext cx="2411760" cy="20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Fotky\Dášenka a Alenka a Zuzanka\2020\08 August\6.-9.8.2020 Veľký Lél\IMG_39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" y="3717032"/>
            <a:ext cx="4675020" cy="31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otky\Dášenka a Alenka a Zuzanka\2020\08 August\6.-9.8.2020 Veľký Lél\IMG_39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273677" y="771579"/>
            <a:ext cx="4644461" cy="30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Fotky\Dášenka a Alenka a Zuzanka\2020\08 August\6.-9.8.2020 Veľký Lél\IMG_37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7" y="44944"/>
            <a:ext cx="4644218" cy="30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7286" y="3140968"/>
            <a:ext cx="4669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smtClean="0"/>
              <a:t>Záplava na Dunaji	</a:t>
            </a:r>
          </a:p>
          <a:p>
            <a:r>
              <a:rPr lang="sk-SK" sz="1600" dirty="0"/>
              <a:t>	</a:t>
            </a:r>
            <a:r>
              <a:rPr lang="sk-SK" sz="1600" dirty="0" smtClean="0"/>
              <a:t>	Top isté miesto 2 dni po záplave</a:t>
            </a:r>
            <a:endParaRPr lang="sk-SK" sz="1600" dirty="0"/>
          </a:p>
        </p:txBody>
      </p:sp>
      <p:sp>
        <p:nvSpPr>
          <p:cNvPr id="3" name="Obdĺžnik 2"/>
          <p:cNvSpPr/>
          <p:nvPr/>
        </p:nvSpPr>
        <p:spPr>
          <a:xfrm>
            <a:off x="6075223" y="188640"/>
            <a:ext cx="26293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k-SK" dirty="0" smtClean="0"/>
              <a:t>Úrodné mazľavé </a:t>
            </a:r>
            <a:r>
              <a:rPr lang="sk-SK" dirty="0" err="1" smtClean="0"/>
              <a:t>bahienko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680025" y="5821813"/>
            <a:ext cx="205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/>
              <a:t>Íl sa používa aj v práškových liekoch a dekoratívnej kozmetike</a:t>
            </a:r>
          </a:p>
          <a:p>
            <a:r>
              <a:rPr lang="sk-SK" sz="1200" dirty="0" smtClean="0"/>
              <a:t>Tiene na oči sú zafarbený íl</a:t>
            </a:r>
          </a:p>
        </p:txBody>
      </p:sp>
    </p:spTree>
    <p:extLst>
      <p:ext uri="{BB962C8B-B14F-4D97-AF65-F5344CB8AC3E}">
        <p14:creationId xmlns:p14="http://schemas.microsoft.com/office/powerpoint/2010/main" val="39293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KAOLÍN   </a:t>
            </a:r>
            <a:r>
              <a:rPr lang="ja-JP" altLang="en-US" b="1" dirty="0"/>
              <a:t>高</a:t>
            </a:r>
            <a:r>
              <a:rPr lang="ja-JP" altLang="en-US" b="1" dirty="0" smtClean="0"/>
              <a:t>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19672" y="1600200"/>
            <a:ext cx="6995120" cy="4525963"/>
          </a:xfrm>
        </p:spPr>
        <p:txBody>
          <a:bodyPr/>
          <a:lstStyle/>
          <a:p>
            <a:r>
              <a:rPr lang="sk-SK" dirty="0" smtClean="0"/>
              <a:t>Najjemnejší </a:t>
            </a:r>
            <a:r>
              <a:rPr lang="sk-SK" dirty="0" smtClean="0"/>
              <a:t>biely íl</a:t>
            </a:r>
          </a:p>
          <a:p>
            <a:r>
              <a:rPr lang="sk-SK" dirty="0" smtClean="0"/>
              <a:t>Čína, </a:t>
            </a:r>
            <a:r>
              <a:rPr lang="sk-SK" dirty="0"/>
              <a:t>Karlove </a:t>
            </a:r>
            <a:r>
              <a:rPr lang="sk-SK" dirty="0" smtClean="0"/>
              <a:t>Vary, Poltár</a:t>
            </a:r>
          </a:p>
          <a:p>
            <a:r>
              <a:rPr lang="sk-SK" dirty="0" smtClean="0"/>
              <a:t>Vyrába sa z neho </a:t>
            </a:r>
            <a:r>
              <a:rPr lang="sk-SK" dirty="0" err="1" smtClean="0"/>
              <a:t>majjemnejší</a:t>
            </a:r>
            <a:r>
              <a:rPr lang="sk-SK" dirty="0" smtClean="0"/>
              <a:t> </a:t>
            </a:r>
            <a:r>
              <a:rPr lang="sk-SK" dirty="0" smtClean="0"/>
              <a:t>porcelán </a:t>
            </a:r>
            <a:r>
              <a:rPr lang="sk-SK" dirty="0" smtClean="0"/>
              <a:t>(po anglicky </a:t>
            </a:r>
            <a:r>
              <a:rPr lang="sk-SK" i="1" dirty="0" err="1" smtClean="0"/>
              <a:t>china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6146" name="Picture 2" descr="Výsledok vyhľadávania obrázkov pre dopyt kaolí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1" y="3904781"/>
            <a:ext cx="5040560" cy="29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kaol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313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ľadávania obrázkov pre dopyt čínska váz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43328"/>
            <a:ext cx="1512168" cy="3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ýsledok vyhľadávania obrázkov pre dopyt karlovarský ružový porcelá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7389" y="339753"/>
            <a:ext cx="2060675" cy="34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932040" y="1193395"/>
            <a:ext cx="1620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/>
              <a:t>t</a:t>
            </a:r>
            <a:r>
              <a:rPr lang="sk-SK" sz="1200" dirty="0" smtClean="0"/>
              <a:t>oto je kaolín po čínsky</a:t>
            </a:r>
            <a:endParaRPr lang="sk-SK" sz="1200" dirty="0"/>
          </a:p>
        </p:txBody>
      </p:sp>
      <p:sp>
        <p:nvSpPr>
          <p:cNvPr id="9" name="Obdĺžnik 8"/>
          <p:cNvSpPr/>
          <p:nvPr/>
        </p:nvSpPr>
        <p:spPr>
          <a:xfrm>
            <a:off x="7117632" y="66329"/>
            <a:ext cx="1475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Karlovarský porcelán</a:t>
            </a:r>
            <a:endParaRPr lang="sk-SK" sz="1200" dirty="0"/>
          </a:p>
        </p:txBody>
      </p:sp>
      <p:sp>
        <p:nvSpPr>
          <p:cNvPr id="10" name="Obdĺžnik 9"/>
          <p:cNvSpPr/>
          <p:nvPr/>
        </p:nvSpPr>
        <p:spPr>
          <a:xfrm>
            <a:off x="101121" y="80229"/>
            <a:ext cx="1161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Čínsky porcelán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0555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SPEVNENÉ </a:t>
            </a:r>
            <a:r>
              <a:rPr lang="sk-SK" b="1" dirty="0">
                <a:solidFill>
                  <a:srgbClr val="00B050"/>
                </a:solidFill>
              </a:rPr>
              <a:t>HORNINY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ZLEPENEC </a:t>
            </a:r>
          </a:p>
          <a:p>
            <a:pPr marL="0" indent="0">
              <a:buNone/>
            </a:pPr>
            <a:r>
              <a:rPr lang="sk-SK" b="1" dirty="0" smtClean="0"/>
              <a:t>PIESKOVEC</a:t>
            </a:r>
          </a:p>
          <a:p>
            <a:pPr marL="0" indent="0">
              <a:buNone/>
            </a:pPr>
            <a:r>
              <a:rPr lang="sk-SK" b="1" dirty="0" smtClean="0"/>
              <a:t>PRACHOVEC</a:t>
            </a:r>
          </a:p>
          <a:p>
            <a:pPr marL="0" indent="0">
              <a:buNone/>
            </a:pPr>
            <a:r>
              <a:rPr lang="sk-SK" b="1" dirty="0" smtClean="0"/>
              <a:t>ÍLOVEC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6153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ZLEPENEC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Zložený z úlomkov starších hornín – štrku a jemnejšieho </a:t>
            </a:r>
            <a:r>
              <a:rPr lang="sk-SK" dirty="0"/>
              <a:t>materiálu, ktorý vypĺňa </a:t>
            </a:r>
            <a:r>
              <a:rPr lang="sk-SK" dirty="0" smtClean="0"/>
              <a:t>medzery – </a:t>
            </a:r>
            <a:r>
              <a:rPr lang="sk-SK" b="1" dirty="0" smtClean="0"/>
              <a:t>tmel </a:t>
            </a:r>
            <a:r>
              <a:rPr lang="sk-SK" dirty="0" smtClean="0"/>
              <a:t>– podobný cementu</a:t>
            </a:r>
          </a:p>
          <a:p>
            <a:r>
              <a:rPr lang="sk-SK" dirty="0" smtClean="0"/>
              <a:t>Súľovské skaly</a:t>
            </a:r>
            <a:endParaRPr lang="sk-SK" dirty="0"/>
          </a:p>
        </p:txBody>
      </p:sp>
      <p:pic>
        <p:nvPicPr>
          <p:cNvPr id="4" name="Picture 2" descr="Výsledok vyhľadávania obrázkov pre dopyt súlovske skal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50154"/>
            <a:ext cx="4355976" cy="29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ok vyhľadávania obrázkov pre dopyt súlovské zlepen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02545"/>
            <a:ext cx="3670067" cy="35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ky\Marek a Katka spolu\2007\03 Manín\image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ýsledok vyhľadávania obrázkov pre dopyt zlepenec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3" y="2204864"/>
            <a:ext cx="4805816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vyhľadávania obrázkov pre dopyt sand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98524"/>
            <a:ext cx="3360433" cy="28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PIESKOVEC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sk-SK" dirty="0" smtClean="0"/>
              <a:t>Vznikol spevnením piesku - </a:t>
            </a:r>
            <a:r>
              <a:rPr lang="sk-SK" i="1" dirty="0" err="1" smtClean="0"/>
              <a:t>sandstone</a:t>
            </a:r>
            <a:endParaRPr lang="sk-SK" i="1" dirty="0" smtClean="0"/>
          </a:p>
          <a:p>
            <a:r>
              <a:rPr lang="sk-SK" dirty="0" smtClean="0"/>
              <a:t>Pieskovce a piesky – najrozšírenejšia sedimentárna hornina – tvoria 25% všetkých </a:t>
            </a:r>
            <a:r>
              <a:rPr lang="sk-SK" dirty="0"/>
              <a:t>známych sedimentov na povrchu Zeme. </a:t>
            </a:r>
            <a:endParaRPr lang="sk-SK" dirty="0" smtClean="0"/>
          </a:p>
          <a:p>
            <a:r>
              <a:rPr lang="sk-SK" dirty="0" smtClean="0"/>
              <a:t>Oravská Magura, </a:t>
            </a:r>
            <a:r>
              <a:rPr lang="sk-SK" dirty="0" err="1" smtClean="0"/>
              <a:t>Prachovské</a:t>
            </a:r>
            <a:r>
              <a:rPr lang="sk-SK" dirty="0" smtClean="0"/>
              <a:t> skaly ČR</a:t>
            </a:r>
            <a:endParaRPr lang="sk-SK" dirty="0"/>
          </a:p>
        </p:txBody>
      </p:sp>
      <p:pic>
        <p:nvPicPr>
          <p:cNvPr id="2050" name="Picture 2" descr="Výsledok vyhľadávania obrázkov pre dopyt prachovské skál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84862"/>
            <a:ext cx="332105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sandstone minecr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146" y="13979"/>
            <a:ext cx="1902853" cy="19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USADENINA – SEDIMENT</a:t>
            </a:r>
            <a:endParaRPr lang="sk-SK" b="1" dirty="0"/>
          </a:p>
        </p:txBody>
      </p:sp>
      <p:pic>
        <p:nvPicPr>
          <p:cNvPr id="1026" name="Picture 2" descr="Výsledok vyhľadávania obrázkov pre dopyt turecká káv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37" y="1124744"/>
            <a:ext cx="4536504" cy="22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usadenina v kanvic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90583"/>
            <a:ext cx="4396539" cy="29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usadenina v zách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55672"/>
            <a:ext cx="3552814" cy="2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zeleninová polievk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256" y="1052736"/>
            <a:ext cx="3377590" cy="25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ok vyhľadávania obrázkov pre dopyt sfing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8882"/>
            <a:ext cx="4626020" cy="30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ropbox\! Katka a Marek\IMG_20181012_1148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827" y="3558882"/>
            <a:ext cx="4243315" cy="31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Fotky\Katka\2006\Tasmania\10 Maria Island\Painted Cliffs\IMG_28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999" y="260648"/>
            <a:ext cx="46630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Fotky\Katka\2006\Tasmania\10 Maria Island\Painted Cliffs\IMG_28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558" y="225227"/>
            <a:ext cx="4452492" cy="29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ÍLOVEC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Spevnená ílovitá hornina – na dne jazier, </a:t>
            </a:r>
            <a:r>
              <a:rPr lang="sk-SK" sz="2400" dirty="0" smtClean="0"/>
              <a:t>morí</a:t>
            </a:r>
          </a:p>
          <a:p>
            <a:r>
              <a:rPr lang="sk-SK" sz="2400" dirty="0" smtClean="0"/>
              <a:t>Dá sa rýpať nechtom</a:t>
            </a:r>
            <a:endParaRPr lang="sk-SK" sz="2400" dirty="0" smtClean="0"/>
          </a:p>
          <a:p>
            <a:r>
              <a:rPr lang="sk-SK" sz="2400" dirty="0" smtClean="0"/>
              <a:t>Oravská Magura</a:t>
            </a:r>
          </a:p>
          <a:p>
            <a:r>
              <a:rPr lang="sk-SK" sz="2400" dirty="0" smtClean="0"/>
              <a:t>Ďalším spevnením z neho vzniká </a:t>
            </a:r>
            <a:r>
              <a:rPr lang="sk-SK" sz="2400" b="1" dirty="0" smtClean="0"/>
              <a:t>ílovitá </a:t>
            </a:r>
            <a:r>
              <a:rPr lang="sk-SK" sz="2400" b="1" dirty="0" smtClean="0"/>
              <a:t>bridlica – </a:t>
            </a:r>
            <a:r>
              <a:rPr lang="sk-SK" sz="2400" b="1" dirty="0" err="1" smtClean="0"/>
              <a:t>fylit</a:t>
            </a:r>
            <a:r>
              <a:rPr lang="sk-SK" sz="2400" b="1" dirty="0" smtClean="0"/>
              <a:t> </a:t>
            </a:r>
          </a:p>
          <a:p>
            <a:r>
              <a:rPr lang="sk-SK" sz="2400" dirty="0" smtClean="0"/>
              <a:t>Tá sa dá rýpať napríklad klincom</a:t>
            </a:r>
            <a:endParaRPr lang="sk-SK" sz="2400" dirty="0"/>
          </a:p>
        </p:txBody>
      </p:sp>
      <p:pic>
        <p:nvPicPr>
          <p:cNvPr id="9218" name="Picture 2" descr="Výsledok vyhľadávania obrázkov pre dopyt ílov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05286"/>
            <a:ext cx="3348446" cy="28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ílovitá bridlic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22573"/>
            <a:ext cx="4285409" cy="32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3.5 The Rock Cycle – Physical Geography and Natural Disas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6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USADENÉ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typu zvetrávania: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ÚLOMKOVITÉ</a:t>
            </a:r>
            <a:r>
              <a:rPr lang="sk-SK" dirty="0" smtClean="0"/>
              <a:t>: mechanické zvetrávanie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ORGANOGÉNNE</a:t>
            </a:r>
            <a:r>
              <a:rPr lang="sk-SK" dirty="0" smtClean="0"/>
              <a:t>: odumieraním živých organizmov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CHEMOGÉNNE</a:t>
            </a:r>
            <a:r>
              <a:rPr lang="sk-SK" dirty="0" smtClean="0"/>
              <a:t>: </a:t>
            </a:r>
            <a:r>
              <a:rPr lang="sk-SK" sz="2800" dirty="0" smtClean="0"/>
              <a:t>chemickým pôsobením hlavne vody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Usadené horniny | Biológia pre 8. ročník základných škôl a 3. ročník  osemročných gymnáz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27784" cy="1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Užitočné diagramy uľahčujú klasifikovať sedimentárnych horn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660163"/>
            <a:ext cx="2561191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nlyOnePlanet Australia: Maria Isla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02652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ÚLOMKOVITÉ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sk-SK" dirty="0" smtClean="0"/>
              <a:t>Vznikli z tuhého materiálu zvetrávaním a usádzaním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NESPEVNENÉ</a:t>
            </a:r>
            <a:r>
              <a:rPr lang="sk-SK" dirty="0" smtClean="0"/>
              <a:t>: čerstvo zvetrané, jemné, </a:t>
            </a:r>
            <a:r>
              <a:rPr lang="sk-SK" dirty="0" err="1" smtClean="0"/>
              <a:t>zrniečkovité</a:t>
            </a:r>
            <a:r>
              <a:rPr lang="sk-SK" dirty="0" smtClean="0"/>
              <a:t>, kamienkové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SPEVNENÉ</a:t>
            </a:r>
            <a:r>
              <a:rPr lang="sk-SK" dirty="0" smtClean="0"/>
              <a:t>: </a:t>
            </a:r>
            <a:r>
              <a:rPr lang="sk-SK" dirty="0" smtClean="0"/>
              <a:t>úlomky sa prilepili k sebe pôsobením </a:t>
            </a:r>
            <a:r>
              <a:rPr lang="sk-SK" dirty="0" smtClean="0"/>
              <a:t>času, tlaku, </a:t>
            </a:r>
            <a:r>
              <a:rPr lang="sk-SK" dirty="0" smtClean="0"/>
              <a:t>chémie (ako cement)</a:t>
            </a:r>
            <a:endParaRPr lang="sk-SK" dirty="0"/>
          </a:p>
        </p:txBody>
      </p:sp>
      <p:pic>
        <p:nvPicPr>
          <p:cNvPr id="4098" name="Picture 2" descr="Zlepenec – Wikipédi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45186"/>
            <a:ext cx="2764202" cy="20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esok a mechanické nečistoty vo vode | ČistáVoda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810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NESPEVNENÉ HORNINY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ŠTRK: </a:t>
            </a:r>
            <a:r>
              <a:rPr lang="sk-SK" dirty="0" smtClean="0"/>
              <a:t>nad 2 mm</a:t>
            </a:r>
          </a:p>
          <a:p>
            <a:pPr marL="0" indent="0">
              <a:buNone/>
            </a:pPr>
            <a:r>
              <a:rPr lang="sk-SK" b="1" dirty="0" smtClean="0"/>
              <a:t>PIESOK:</a:t>
            </a:r>
            <a:r>
              <a:rPr lang="sk-SK" dirty="0" smtClean="0"/>
              <a:t> 2 – 0,063 mm</a:t>
            </a:r>
          </a:p>
          <a:p>
            <a:pPr marL="0" indent="0">
              <a:buNone/>
            </a:pPr>
            <a:r>
              <a:rPr lang="sk-SK" b="1" dirty="0" smtClean="0"/>
              <a:t>SPRAŠ:</a:t>
            </a:r>
            <a:r>
              <a:rPr lang="sk-SK" dirty="0" smtClean="0"/>
              <a:t> 0,063 – 0,004 mm</a:t>
            </a:r>
          </a:p>
          <a:p>
            <a:pPr marL="0" indent="0">
              <a:buNone/>
            </a:pPr>
            <a:r>
              <a:rPr lang="sk-SK" b="1" dirty="0" smtClean="0"/>
              <a:t>ÍL:</a:t>
            </a:r>
            <a:r>
              <a:rPr lang="sk-SK" dirty="0" smtClean="0"/>
              <a:t> pod 0,004 mm   </a:t>
            </a:r>
            <a:r>
              <a:rPr lang="sk-SK" b="1" dirty="0" smtClean="0"/>
              <a:t>kaolín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19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ŠTRK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79850"/>
            <a:ext cx="8229600" cy="3993307"/>
          </a:xfrm>
        </p:spPr>
        <p:txBody>
          <a:bodyPr/>
          <a:lstStyle/>
          <a:p>
            <a:r>
              <a:rPr lang="sk-SK" dirty="0" smtClean="0"/>
              <a:t>Zrnitý materiál – </a:t>
            </a:r>
            <a:r>
              <a:rPr lang="sk-SK" dirty="0" smtClean="0"/>
              <a:t>vznikol zvetrávaním, zrútením skaly</a:t>
            </a:r>
          </a:p>
          <a:p>
            <a:r>
              <a:rPr lang="sk-SK" dirty="0" err="1" smtClean="0"/>
              <a:t>Suťovisko</a:t>
            </a:r>
            <a:r>
              <a:rPr lang="sk-SK" dirty="0" smtClean="0"/>
              <a:t>, ľadovec, riečny, morský štrk</a:t>
            </a:r>
          </a:p>
          <a:p>
            <a:r>
              <a:rPr lang="sk-SK" dirty="0" smtClean="0"/>
              <a:t>Môže mať r</a:t>
            </a:r>
            <a:r>
              <a:rPr lang="sk-SK" dirty="0" smtClean="0"/>
              <a:t>ôzne </a:t>
            </a:r>
            <a:r>
              <a:rPr lang="sk-SK" dirty="0" smtClean="0"/>
              <a:t>minerálne zloženie</a:t>
            </a:r>
            <a:endParaRPr lang="sk-SK" dirty="0"/>
          </a:p>
        </p:txBody>
      </p:sp>
      <p:pic>
        <p:nvPicPr>
          <p:cNvPr id="4" name="Picture 2" descr="HouseGarden - Gabión - Okrasný riečny štrk farebn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01" y="253006"/>
            <a:ext cx="3707904" cy="16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ečny štrk pestrý 8 - 16 mm 1 000 kg Big Bag nakúpiť v OBI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5" y="0"/>
            <a:ext cx="3034699" cy="19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ýsledok vyhľadávania obrázkov pre dopyt št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581" y="4121696"/>
            <a:ext cx="41084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ok vyhľadávania obrázkov pre dopyt štrk andezi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146268"/>
            <a:ext cx="3319086" cy="26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Výsledok vyhľadávania obrázkov pre dopyt štrkovisko ťažb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86" y="0"/>
            <a:ext cx="460851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Fotky\Katka\2007\14 Tatry 5.jul\IMG_43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05554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Fotky\Dášenka a Alenka a Zuzanka\2018\07 Júl\15.7.2018 Senec\20180715_17324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69883" y="1079645"/>
            <a:ext cx="4549953" cy="21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Fotky\Dášenka a Alenka a Zuzanka\2018\07 Júl\15.7.2018 Senec\20180715_1732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428" y="4653136"/>
            <a:ext cx="3686624" cy="20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07504" y="30653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Ťažba štrku na Váhu</a:t>
            </a:r>
          </a:p>
          <a:p>
            <a:r>
              <a:rPr lang="sk-SK" dirty="0" smtClean="0"/>
              <a:t>		</a:t>
            </a:r>
            <a:r>
              <a:rPr lang="sk-SK" dirty="0" err="1" smtClean="0"/>
              <a:t>Suťoviská</a:t>
            </a:r>
            <a:r>
              <a:rPr lang="sk-SK" dirty="0" smtClean="0"/>
              <a:t> v Tatrách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380312" y="307234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Senecké jazerá</a:t>
            </a:r>
          </a:p>
          <a:p>
            <a:r>
              <a:rPr lang="sk-SK" dirty="0" smtClean="0"/>
              <a:t>Vznikli ťažbou štrku na rovine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31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PIESOK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66738"/>
            <a:ext cx="8229600" cy="4525963"/>
          </a:xfrm>
        </p:spPr>
        <p:txBody>
          <a:bodyPr/>
          <a:lstStyle/>
          <a:p>
            <a:r>
              <a:rPr lang="sk-SK" dirty="0" smtClean="0"/>
              <a:t>Jemné kamienky rôzneho pôvodu: riečne, jazerné, morské, </a:t>
            </a:r>
            <a:r>
              <a:rPr lang="sk-SK" dirty="0" err="1" smtClean="0"/>
              <a:t>viate</a:t>
            </a:r>
            <a:r>
              <a:rPr lang="sk-SK" dirty="0" smtClean="0"/>
              <a:t> piesky (púšť, duny)</a:t>
            </a:r>
          </a:p>
          <a:p>
            <a:r>
              <a:rPr lang="sk-SK" dirty="0" smtClean="0"/>
              <a:t>Rôzne zloženie, najčastejšie kremičité, ale aj vápenaté, čadičové, obsidiánové</a:t>
            </a:r>
          </a:p>
          <a:p>
            <a:pPr marL="0" indent="0">
              <a:buNone/>
            </a:pPr>
            <a:r>
              <a:rPr lang="sk-SK" dirty="0" smtClean="0"/>
              <a:t>	Záhorie				Sahara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79188"/>
            <a:ext cx="4139952" cy="2759969"/>
          </a:xfrm>
          <a:prstGeom prst="rect">
            <a:avLst/>
          </a:prstGeom>
          <a:noFill/>
        </p:spPr>
      </p:pic>
      <p:pic>
        <p:nvPicPr>
          <p:cNvPr id="6" name="Picture 2" descr="Výsledok vyhľadávania obrázkov pre dopyt saha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79188"/>
            <a:ext cx="4184867" cy="278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8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420</Words>
  <Application>Microsoft Office PowerPoint</Application>
  <PresentationFormat>Prezentácia na obrazovke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USADENÉ HORNINY</vt:lpstr>
      <vt:lpstr>USADENINA – SEDIMENT</vt:lpstr>
      <vt:lpstr>Prezentácia programu PowerPoint</vt:lpstr>
      <vt:lpstr>USADENÉ HORNINY</vt:lpstr>
      <vt:lpstr>ÚLOMKOVITÉ HORNINY</vt:lpstr>
      <vt:lpstr>NESPEVNENÉ HORNINY</vt:lpstr>
      <vt:lpstr>ŠTRK</vt:lpstr>
      <vt:lpstr>Prezentácia programu PowerPoint</vt:lpstr>
      <vt:lpstr>PIESOK</vt:lpstr>
      <vt:lpstr>Prezentácia programu PowerPoint</vt:lpstr>
      <vt:lpstr>SPRAŠ</vt:lpstr>
      <vt:lpstr>HRNČIARSKA - TEHLIARSKA HLINA</vt:lpstr>
      <vt:lpstr>ÍL</vt:lpstr>
      <vt:lpstr>Prezentácia programu PowerPoint</vt:lpstr>
      <vt:lpstr>KAOLÍN   高岭</vt:lpstr>
      <vt:lpstr>SPEVNENÉ HORNINY</vt:lpstr>
      <vt:lpstr>ZLEPENEC</vt:lpstr>
      <vt:lpstr>Prezentácia programu PowerPoint</vt:lpstr>
      <vt:lpstr>PIESKOVEC</vt:lpstr>
      <vt:lpstr>Prezentácia programu PowerPoint</vt:lpstr>
      <vt:lpstr>ÍLOVEC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USADENÉ HORNINY</dc:title>
  <dc:creator>Katka Radvanska</dc:creator>
  <cp:lastModifiedBy>Katka Radvanská</cp:lastModifiedBy>
  <cp:revision>52</cp:revision>
  <dcterms:created xsi:type="dcterms:W3CDTF">2021-02-07T18:47:26Z</dcterms:created>
  <dcterms:modified xsi:type="dcterms:W3CDTF">2024-03-13T06:37:59Z</dcterms:modified>
</cp:coreProperties>
</file>