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838DB0-D398-0873-44E5-797299B6F6EC}" v="32" dt="2023-03-16T14:29:58.434"/>
    <p1510:client id="{CFD374AD-D5A4-43AF-90BA-0C862CDEB829}" v="92" dt="2023-03-16T12:38:15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84CE1-0978-4C22-877C-053FDC5CA0C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E843CCE-6AD5-491C-966B-E9F16363C08C}">
      <dgm:prSet/>
      <dgm:spPr/>
      <dgm:t>
        <a:bodyPr/>
        <a:lstStyle/>
        <a:p>
          <a:r>
            <a:rPr lang="pl-PL" dirty="0"/>
            <a:t>Do udziału w szkoleniu, realizowanym w ramach Sieci Współpracy, zaprosiliśmy terapeutów i nauczycieli z  </a:t>
          </a:r>
          <a:r>
            <a:rPr lang="pl-PL" dirty="0" err="1"/>
            <a:t>Bemowskich</a:t>
          </a:r>
          <a:r>
            <a:rPr lang="pl-PL" dirty="0"/>
            <a:t> szkół oraz poradni psychologiczno- pedagogicznej nr 20. W spotkaniu, w ramach wewnątrzszkolnego doskonalenia nauczycieli uczestniczyli również nauczyciele ze słonecznej SP357.</a:t>
          </a:r>
          <a:endParaRPr lang="en-US" dirty="0"/>
        </a:p>
      </dgm:t>
    </dgm:pt>
    <dgm:pt modelId="{9EA157C0-299E-4ADA-833D-B606307BC55A}" type="parTrans" cxnId="{C72C0A7B-447A-4B85-A346-D6E8F4E411DC}">
      <dgm:prSet/>
      <dgm:spPr/>
      <dgm:t>
        <a:bodyPr/>
        <a:lstStyle/>
        <a:p>
          <a:endParaRPr lang="en-US"/>
        </a:p>
      </dgm:t>
    </dgm:pt>
    <dgm:pt modelId="{4BD6EA74-2A9C-4955-9E55-CE1A5B8FDE35}" type="sibTrans" cxnId="{C72C0A7B-447A-4B85-A346-D6E8F4E411DC}">
      <dgm:prSet/>
      <dgm:spPr/>
      <dgm:t>
        <a:bodyPr/>
        <a:lstStyle/>
        <a:p>
          <a:endParaRPr lang="en-US"/>
        </a:p>
      </dgm:t>
    </dgm:pt>
    <dgm:pt modelId="{373611C7-4554-40E2-A904-FA25B1A7CD61}">
      <dgm:prSet/>
      <dgm:spPr/>
      <dgm:t>
        <a:bodyPr/>
        <a:lstStyle/>
        <a:p>
          <a:r>
            <a:rPr lang="pl-PL" dirty="0"/>
            <a:t>Spotkanie zorganizowały i prowadziły dwie terapeutki- panie Lucyna Borkowska i Anna </a:t>
          </a:r>
          <a:r>
            <a:rPr lang="pl-PL" dirty="0" err="1"/>
            <a:t>Sabak</a:t>
          </a:r>
          <a:r>
            <a:rPr lang="pl-PL" dirty="0"/>
            <a:t>, i składało się z dwóch części.</a:t>
          </a:r>
          <a:endParaRPr lang="en-US" dirty="0"/>
        </a:p>
      </dgm:t>
    </dgm:pt>
    <dgm:pt modelId="{73C54DCA-5E30-4AEC-B17E-96791CE874EE}" type="parTrans" cxnId="{2F0099DA-3B95-4784-B172-3239A80F4CFF}">
      <dgm:prSet/>
      <dgm:spPr/>
      <dgm:t>
        <a:bodyPr/>
        <a:lstStyle/>
        <a:p>
          <a:endParaRPr lang="en-US"/>
        </a:p>
      </dgm:t>
    </dgm:pt>
    <dgm:pt modelId="{2F58D9F5-08BA-4F70-97D4-EA8EA3DA5039}" type="sibTrans" cxnId="{2F0099DA-3B95-4784-B172-3239A80F4CFF}">
      <dgm:prSet/>
      <dgm:spPr/>
      <dgm:t>
        <a:bodyPr/>
        <a:lstStyle/>
        <a:p>
          <a:endParaRPr lang="en-US"/>
        </a:p>
      </dgm:t>
    </dgm:pt>
    <dgm:pt modelId="{29C835B5-9F09-4A91-B65F-03AA1CD35543}">
      <dgm:prSet/>
      <dgm:spPr/>
      <dgm:t>
        <a:bodyPr/>
        <a:lstStyle/>
        <a:p>
          <a:r>
            <a:rPr lang="pl-PL" dirty="0"/>
            <a:t>Podczas pierwszej, uczestnicy spotkania dowiedzieli się do czego służy </a:t>
          </a:r>
          <a:r>
            <a:rPr lang="pl-PL" dirty="0" err="1"/>
            <a:t>fiksator</a:t>
          </a:r>
          <a:r>
            <a:rPr lang="pl-PL" dirty="0"/>
            <a:t> </a:t>
          </a:r>
          <a:r>
            <a:rPr lang="pl-PL" dirty="0" err="1"/>
            <a:t>sakadyczny</a:t>
          </a:r>
          <a:r>
            <a:rPr lang="pl-PL" dirty="0"/>
            <a:t>, jakie obszary można wspierać pracując z urządzeniem i jak szerokie ma zastosowanie w terapii pedagogicznej. </a:t>
          </a:r>
          <a:endParaRPr lang="en-US" dirty="0"/>
        </a:p>
      </dgm:t>
    </dgm:pt>
    <dgm:pt modelId="{9AD8A283-9A78-4C92-944C-1B58E9A8A314}" type="parTrans" cxnId="{17043E20-1BA7-4DE7-BDB6-C7729E344E73}">
      <dgm:prSet/>
      <dgm:spPr/>
      <dgm:t>
        <a:bodyPr/>
        <a:lstStyle/>
        <a:p>
          <a:endParaRPr lang="en-US"/>
        </a:p>
      </dgm:t>
    </dgm:pt>
    <dgm:pt modelId="{4E391F48-73E2-4115-A9CD-E5026E1B8F7C}" type="sibTrans" cxnId="{17043E20-1BA7-4DE7-BDB6-C7729E344E73}">
      <dgm:prSet/>
      <dgm:spPr/>
      <dgm:t>
        <a:bodyPr/>
        <a:lstStyle/>
        <a:p>
          <a:endParaRPr lang="en-US"/>
        </a:p>
      </dgm:t>
    </dgm:pt>
    <dgm:pt modelId="{B9BF92CF-81E1-4454-9912-77031AC4E919}" type="pres">
      <dgm:prSet presAssocID="{B8084CE1-0978-4C22-877C-053FDC5CA0C7}" presName="linear" presStyleCnt="0">
        <dgm:presLayoutVars>
          <dgm:animLvl val="lvl"/>
          <dgm:resizeHandles val="exact"/>
        </dgm:presLayoutVars>
      </dgm:prSet>
      <dgm:spPr/>
    </dgm:pt>
    <dgm:pt modelId="{C89607FD-19DF-4329-B05F-4503CE9755AF}" type="pres">
      <dgm:prSet presAssocID="{8E843CCE-6AD5-491C-966B-E9F16363C0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F180C5-9F6E-43B6-A4A6-29EB3362A3A6}" type="pres">
      <dgm:prSet presAssocID="{4BD6EA74-2A9C-4955-9E55-CE1A5B8FDE35}" presName="spacer" presStyleCnt="0"/>
      <dgm:spPr/>
    </dgm:pt>
    <dgm:pt modelId="{2E4E4B2A-6721-4BA6-BAA0-C4C448D5F74C}" type="pres">
      <dgm:prSet presAssocID="{373611C7-4554-40E2-A904-FA25B1A7CD6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477ECD-D872-4FE4-8F92-549B75A74E7C}" type="pres">
      <dgm:prSet presAssocID="{2F58D9F5-08BA-4F70-97D4-EA8EA3DA5039}" presName="spacer" presStyleCnt="0"/>
      <dgm:spPr/>
    </dgm:pt>
    <dgm:pt modelId="{A3065BC3-8D0A-48D1-B43A-87E4067F6C3D}" type="pres">
      <dgm:prSet presAssocID="{29C835B5-9F09-4A91-B65F-03AA1CD3554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7043E20-1BA7-4DE7-BDB6-C7729E344E73}" srcId="{B8084CE1-0978-4C22-877C-053FDC5CA0C7}" destId="{29C835B5-9F09-4A91-B65F-03AA1CD35543}" srcOrd="2" destOrd="0" parTransId="{9AD8A283-9A78-4C92-944C-1B58E9A8A314}" sibTransId="{4E391F48-73E2-4115-A9CD-E5026E1B8F7C}"/>
    <dgm:cxn modelId="{AEDA9F6C-49AF-4243-B875-BD00B2CA4E51}" type="presOf" srcId="{B8084CE1-0978-4C22-877C-053FDC5CA0C7}" destId="{B9BF92CF-81E1-4454-9912-77031AC4E919}" srcOrd="0" destOrd="0" presId="urn:microsoft.com/office/officeart/2005/8/layout/vList2"/>
    <dgm:cxn modelId="{C72C0A7B-447A-4B85-A346-D6E8F4E411DC}" srcId="{B8084CE1-0978-4C22-877C-053FDC5CA0C7}" destId="{8E843CCE-6AD5-491C-966B-E9F16363C08C}" srcOrd="0" destOrd="0" parTransId="{9EA157C0-299E-4ADA-833D-B606307BC55A}" sibTransId="{4BD6EA74-2A9C-4955-9E55-CE1A5B8FDE35}"/>
    <dgm:cxn modelId="{3A066AD1-7A1A-4787-84A2-FC708F4312A7}" type="presOf" srcId="{8E843CCE-6AD5-491C-966B-E9F16363C08C}" destId="{C89607FD-19DF-4329-B05F-4503CE9755AF}" srcOrd="0" destOrd="0" presId="urn:microsoft.com/office/officeart/2005/8/layout/vList2"/>
    <dgm:cxn modelId="{2F0099DA-3B95-4784-B172-3239A80F4CFF}" srcId="{B8084CE1-0978-4C22-877C-053FDC5CA0C7}" destId="{373611C7-4554-40E2-A904-FA25B1A7CD61}" srcOrd="1" destOrd="0" parTransId="{73C54DCA-5E30-4AEC-B17E-96791CE874EE}" sibTransId="{2F58D9F5-08BA-4F70-97D4-EA8EA3DA5039}"/>
    <dgm:cxn modelId="{7333BBE0-E021-4505-B61C-988DB736D0A6}" type="presOf" srcId="{29C835B5-9F09-4A91-B65F-03AA1CD35543}" destId="{A3065BC3-8D0A-48D1-B43A-87E4067F6C3D}" srcOrd="0" destOrd="0" presId="urn:microsoft.com/office/officeart/2005/8/layout/vList2"/>
    <dgm:cxn modelId="{440746F3-EC15-44C4-B56A-DD79B5E08300}" type="presOf" srcId="{373611C7-4554-40E2-A904-FA25B1A7CD61}" destId="{2E4E4B2A-6721-4BA6-BAA0-C4C448D5F74C}" srcOrd="0" destOrd="0" presId="urn:microsoft.com/office/officeart/2005/8/layout/vList2"/>
    <dgm:cxn modelId="{88F984A6-0301-429B-892E-1DF6605B152C}" type="presParOf" srcId="{B9BF92CF-81E1-4454-9912-77031AC4E919}" destId="{C89607FD-19DF-4329-B05F-4503CE9755AF}" srcOrd="0" destOrd="0" presId="urn:microsoft.com/office/officeart/2005/8/layout/vList2"/>
    <dgm:cxn modelId="{8C405297-4CB4-41D9-8720-8F7808D5202C}" type="presParOf" srcId="{B9BF92CF-81E1-4454-9912-77031AC4E919}" destId="{F1F180C5-9F6E-43B6-A4A6-29EB3362A3A6}" srcOrd="1" destOrd="0" presId="urn:microsoft.com/office/officeart/2005/8/layout/vList2"/>
    <dgm:cxn modelId="{BB534ED2-8EC6-4184-9A44-AF1463EAC0D3}" type="presParOf" srcId="{B9BF92CF-81E1-4454-9912-77031AC4E919}" destId="{2E4E4B2A-6721-4BA6-BAA0-C4C448D5F74C}" srcOrd="2" destOrd="0" presId="urn:microsoft.com/office/officeart/2005/8/layout/vList2"/>
    <dgm:cxn modelId="{F7D0B814-132B-49B1-AEF3-9CC05E758530}" type="presParOf" srcId="{B9BF92CF-81E1-4454-9912-77031AC4E919}" destId="{E3477ECD-D872-4FE4-8F92-549B75A74E7C}" srcOrd="3" destOrd="0" presId="urn:microsoft.com/office/officeart/2005/8/layout/vList2"/>
    <dgm:cxn modelId="{C8D1EB61-8FBA-4AC9-9079-30DA4E2977C4}" type="presParOf" srcId="{B9BF92CF-81E1-4454-9912-77031AC4E919}" destId="{A3065BC3-8D0A-48D1-B43A-87E4067F6C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07FD-19DF-4329-B05F-4503CE9755AF}">
      <dsp:nvSpPr>
        <dsp:cNvPr id="0" name=""/>
        <dsp:cNvSpPr/>
      </dsp:nvSpPr>
      <dsp:spPr>
        <a:xfrm>
          <a:off x="0" y="354898"/>
          <a:ext cx="7559504" cy="1818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Do udziału w szkoleniu, realizowanym w ramach Sieci Współpracy, zaprosiliśmy terapeutów i nauczycieli z  </a:t>
          </a:r>
          <a:r>
            <a:rPr lang="pl-PL" sz="2100" kern="1200" dirty="0" err="1"/>
            <a:t>Bemowskich</a:t>
          </a:r>
          <a:r>
            <a:rPr lang="pl-PL" sz="2100" kern="1200" dirty="0"/>
            <a:t> szkół oraz poradni psychologiczno- pedagogicznej nr 20. W spotkaniu, w ramach wewnątrzszkolnego doskonalenia nauczycieli uczestniczyli również nauczyciele ze słonecznej SP357.</a:t>
          </a:r>
          <a:endParaRPr lang="en-US" sz="2100" kern="1200" dirty="0"/>
        </a:p>
      </dsp:txBody>
      <dsp:txXfrm>
        <a:off x="88756" y="443654"/>
        <a:ext cx="7381992" cy="1640667"/>
      </dsp:txXfrm>
    </dsp:sp>
    <dsp:sp modelId="{2E4E4B2A-6721-4BA6-BAA0-C4C448D5F74C}">
      <dsp:nvSpPr>
        <dsp:cNvPr id="0" name=""/>
        <dsp:cNvSpPr/>
      </dsp:nvSpPr>
      <dsp:spPr>
        <a:xfrm>
          <a:off x="0" y="2233558"/>
          <a:ext cx="7559504" cy="18181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Spotkanie zorganizowały i prowadziły dwie terapeutki- panie Lucyna Borkowska i Anna </a:t>
          </a:r>
          <a:r>
            <a:rPr lang="pl-PL" sz="2100" kern="1200" dirty="0" err="1"/>
            <a:t>Sabak</a:t>
          </a:r>
          <a:r>
            <a:rPr lang="pl-PL" sz="2100" kern="1200" dirty="0"/>
            <a:t>, i składało się z dwóch części.</a:t>
          </a:r>
          <a:endParaRPr lang="en-US" sz="2100" kern="1200" dirty="0"/>
        </a:p>
      </dsp:txBody>
      <dsp:txXfrm>
        <a:off x="88756" y="2322314"/>
        <a:ext cx="7381992" cy="1640667"/>
      </dsp:txXfrm>
    </dsp:sp>
    <dsp:sp modelId="{A3065BC3-8D0A-48D1-B43A-87E4067F6C3D}">
      <dsp:nvSpPr>
        <dsp:cNvPr id="0" name=""/>
        <dsp:cNvSpPr/>
      </dsp:nvSpPr>
      <dsp:spPr>
        <a:xfrm>
          <a:off x="0" y="4112218"/>
          <a:ext cx="7559504" cy="1818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Podczas pierwszej, uczestnicy spotkania dowiedzieli się do czego służy </a:t>
          </a:r>
          <a:r>
            <a:rPr lang="pl-PL" sz="2100" kern="1200" dirty="0" err="1"/>
            <a:t>fiksator</a:t>
          </a:r>
          <a:r>
            <a:rPr lang="pl-PL" sz="2100" kern="1200" dirty="0"/>
            <a:t> </a:t>
          </a:r>
          <a:r>
            <a:rPr lang="pl-PL" sz="2100" kern="1200" dirty="0" err="1"/>
            <a:t>sakadyczny</a:t>
          </a:r>
          <a:r>
            <a:rPr lang="pl-PL" sz="2100" kern="1200" dirty="0"/>
            <a:t>, jakie obszary można wspierać pracując z urządzeniem i jak szerokie ma zastosowanie w terapii pedagogicznej. </a:t>
          </a:r>
          <a:endParaRPr lang="en-US" sz="2100" kern="1200" dirty="0"/>
        </a:p>
      </dsp:txBody>
      <dsp:txXfrm>
        <a:off x="88756" y="4200974"/>
        <a:ext cx="7381992" cy="164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16.03.2023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F4A47133-EB94-7252-FB13-DE1FB6E53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866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aphicFrame>
        <p:nvGraphicFramePr>
          <p:cNvPr id="17" name="Symbol zastępczy zawartości 2">
            <a:extLst>
              <a:ext uri="{FF2B5EF4-FFF2-40B4-BE49-F238E27FC236}">
                <a16:creationId xmlns:a16="http://schemas.microsoft.com/office/drawing/2014/main" id="{353896CD-E818-0F37-1E8F-9AA38AF56E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451659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73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315AA1F9-44C6-DFA1-E894-85CB46244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5456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077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B21CF70-5E35-70B7-B703-D54A6ACD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819025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500" dirty="0">
                <a:solidFill>
                  <a:srgbClr val="FFFFFF"/>
                </a:solidFill>
              </a:rPr>
              <a:t>Prezentacja poparta była wykładem </a:t>
            </a:r>
            <a:br>
              <a:rPr lang="pl-PL" dirty="0"/>
            </a:br>
            <a:r>
              <a:rPr lang="pl-PL" sz="2500" dirty="0">
                <a:solidFill>
                  <a:srgbClr val="FFFFFF"/>
                </a:solidFill>
              </a:rPr>
              <a:t>i zwizualizowanymi przykładami ćwiczeń na </a:t>
            </a:r>
            <a:r>
              <a:rPr lang="pl-PL" sz="2500" dirty="0" err="1">
                <a:solidFill>
                  <a:srgbClr val="FFFFFF"/>
                </a:solidFill>
              </a:rPr>
              <a:t>fiksatorze</a:t>
            </a:r>
            <a:r>
              <a:rPr lang="pl-PL" sz="2500" dirty="0">
                <a:solidFill>
                  <a:srgbClr val="FFFFFF"/>
                </a:solidFill>
              </a:rPr>
              <a:t>. 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iagram&#10;&#10;Opis wygenerowany automatycznie">
            <a:extLst>
              <a:ext uri="{FF2B5EF4-FFF2-40B4-BE49-F238E27FC236}">
                <a16:creationId xmlns:a16="http://schemas.microsoft.com/office/drawing/2014/main" id="{26C9FD9D-6595-CEED-C817-B635942158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5" r="10745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5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 descr="Jedyny w tłumie">
            <a:extLst>
              <a:ext uri="{FF2B5EF4-FFF2-40B4-BE49-F238E27FC236}">
                <a16:creationId xmlns:a16="http://schemas.microsoft.com/office/drawing/2014/main" id="{60FDC78E-1FA5-27BD-6ABE-496CC8DC0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ymbol zastępczy zawartości 2">
            <a:extLst>
              <a:ext uri="{FF2B5EF4-FFF2-40B4-BE49-F238E27FC236}">
                <a16:creationId xmlns:a16="http://schemas.microsoft.com/office/drawing/2014/main" id="{8DD073CD-7A45-AF89-2499-AE4B030BD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08" y="959047"/>
            <a:ext cx="4212958" cy="4846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1800" dirty="0">
                <a:ea typeface="+mn-lt"/>
                <a:cs typeface="+mn-lt"/>
              </a:rPr>
              <a:t>Po krótkiej przerwie spędzonej na kuluarowych wymianach dobrych praktyk itp. 😊, wspartych kawą i herbatą przeszliśmy do ćwiczeń praktycznych.</a:t>
            </a:r>
            <a:endParaRPr lang="pl-PL" sz="1800" dirty="0">
              <a:cs typeface="Calibri" panose="020F0502020204030204"/>
            </a:endParaRPr>
          </a:p>
          <a:p>
            <a:r>
              <a:rPr lang="pl-PL" sz="1800" dirty="0">
                <a:ea typeface="+mn-lt"/>
                <a:cs typeface="+mn-lt"/>
              </a:rPr>
              <a:t> Każdy z uczestników mógł sam dotknąć, spróbować, poczuć - jednym słowem- sprawdzić samego siebie 😊. </a:t>
            </a:r>
            <a:endParaRPr lang="pl-PL" sz="1800" dirty="0">
              <a:cs typeface="Calibri"/>
            </a:endParaRPr>
          </a:p>
          <a:p>
            <a:r>
              <a:rPr lang="pl-PL" sz="1800" dirty="0">
                <a:ea typeface="+mn-lt"/>
                <a:cs typeface="+mn-lt"/>
              </a:rPr>
              <a:t>Wszystkie ćwiczenia mogą mieć wymiar rywalizacji i chęci poprawy swojego wyniku, więc osobistym doświadczeniom towarzyszyły niemałe emocje.</a:t>
            </a:r>
            <a:endParaRPr lang="pl-PL" sz="1800" dirty="0">
              <a:cs typeface="Calibri"/>
            </a:endParaRPr>
          </a:p>
          <a:p>
            <a:r>
              <a:rPr lang="pl-PL" sz="1800" dirty="0">
                <a:ea typeface="+mn-lt"/>
                <a:cs typeface="+mn-lt"/>
              </a:rPr>
              <a:t>Podczas spotkania nasi goście ćwiczyli koordynację wzrokowo-ruchową, koncentrację uwagi oraz koordynację palców rąk, i ich dysocjację.</a:t>
            </a:r>
            <a:endParaRPr lang="pl-PL" sz="1800" dirty="0"/>
          </a:p>
          <a:p>
            <a:endParaRPr lang="pl-PL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454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59AC44A6-5A89-592C-66D1-00D4B4EBE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FC468ED-800B-970B-0686-991DBBB67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236" y="559703"/>
            <a:ext cx="9867331" cy="11674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l-PL" sz="3400" dirty="0">
                <a:solidFill>
                  <a:srgbClr val="FFFFFF"/>
                </a:solidFill>
              </a:rPr>
              <a:t>Uczestnikom bardzo dziękujemy za aktywny udział i miłe słowa podziękowań. Nam też było miło Was gościć :) 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7" descr="Obraz zawierający logo&#10;&#10;Opis wygenerowany automatycznie">
            <a:extLst>
              <a:ext uri="{FF2B5EF4-FFF2-40B4-BE49-F238E27FC236}">
                <a16:creationId xmlns:a16="http://schemas.microsoft.com/office/drawing/2014/main" id="{47966493-2B78-F731-1350-B3390A55F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" r="-1" b="2941"/>
          <a:stretch/>
        </p:blipFill>
        <p:spPr>
          <a:xfrm>
            <a:off x="952232" y="2191972"/>
            <a:ext cx="3179928" cy="3098295"/>
          </a:xfrm>
          <a:prstGeom prst="rect">
            <a:avLst/>
          </a:prstGeom>
        </p:spPr>
      </p:pic>
      <p:pic>
        <p:nvPicPr>
          <p:cNvPr id="4" name="Obraz 4" descr="Obraz zawierający osoba, w pomieszczeniu, akcesoria&#10;&#10;Opis wygenerowany automatycznie">
            <a:extLst>
              <a:ext uri="{FF2B5EF4-FFF2-40B4-BE49-F238E27FC236}">
                <a16:creationId xmlns:a16="http://schemas.microsoft.com/office/drawing/2014/main" id="{75761602-16F4-F29D-988E-865AF6235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551" r="2" b="2"/>
          <a:stretch/>
        </p:blipFill>
        <p:spPr>
          <a:xfrm>
            <a:off x="4510584" y="2184800"/>
            <a:ext cx="3179928" cy="3112638"/>
          </a:xfrm>
          <a:prstGeom prst="rect">
            <a:avLst/>
          </a:prstGeom>
        </p:spPr>
      </p:pic>
      <p:pic>
        <p:nvPicPr>
          <p:cNvPr id="6" name="Obraz 5" descr="Obraz zawierający osoba, ściana, w pomieszczeniu, stojący&#10;&#10;Opis wygenerowany automatycznie">
            <a:extLst>
              <a:ext uri="{FF2B5EF4-FFF2-40B4-BE49-F238E27FC236}">
                <a16:creationId xmlns:a16="http://schemas.microsoft.com/office/drawing/2014/main" id="{42957971-76D3-F8A5-F00D-ABB01EC04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6" r="-3" b="23306"/>
          <a:stretch/>
        </p:blipFill>
        <p:spPr>
          <a:xfrm>
            <a:off x="8059841" y="2185582"/>
            <a:ext cx="3179927" cy="31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612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Prezentacja programu PowerPoint</vt:lpstr>
      <vt:lpstr>Prezentacja programu PowerPoint</vt:lpstr>
      <vt:lpstr>Prezentacja programu PowerPoint</vt:lpstr>
      <vt:lpstr>Prezentacja poparta była wykładem  i zwizualizowanymi przykładami ćwiczeń na fiksatorze. </vt:lpstr>
      <vt:lpstr>Prezentacja programu PowerPoint</vt:lpstr>
      <vt:lpstr>Prezentacja programu PowerPoint</vt:lpstr>
      <vt:lpstr>Uczestnikom bardzo dziękujemy za aktywny udział i miłe słowa podziękowań. Nam też było miło Was gościć :)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115</cp:revision>
  <dcterms:created xsi:type="dcterms:W3CDTF">2023-03-16T11:36:59Z</dcterms:created>
  <dcterms:modified xsi:type="dcterms:W3CDTF">2023-03-16T14:41:36Z</dcterms:modified>
</cp:coreProperties>
</file>