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403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198A836-EFF6-4721-83C5-17F46BCF005E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28.01.2023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3DA1214-6ECC-4462-A03B-751DA898BFA1}" type="slidenum">
              <a:t>‹#›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4706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pl-PL"/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60FB71F-9113-4956-B720-9A3AB4FED90C}" type="datetime1">
              <a:rPr lang="pl-PL"/>
              <a:pPr lvl="0"/>
              <a:t>28.01.2023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Symbol zastępczy notatek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6105149-D476-4CAD-9995-BE734ACFE89C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2987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l-P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l-P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l-P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l-P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l-P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6138C8B4-17C8-4D9C-8F3F-45C47227716A}" type="slidenum"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opka — symbol zastępczy 4"/>
          <p:cNvSpPr txBox="1">
            <a:spLocks noGrp="1"/>
          </p:cNvSpPr>
          <p:nvPr>
            <p:ph type="ftr" sz="quarter" idx="9"/>
          </p:nvPr>
        </p:nvSpPr>
        <p:spPr>
          <a:xfrm>
            <a:off x="2416503" y="329302"/>
            <a:ext cx="4973915" cy="309204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3" name="Numer slajdu — symbol zastępczy 5"/>
          <p:cNvSpPr txBox="1">
            <a:spLocks noGrp="1"/>
          </p:cNvSpPr>
          <p:nvPr>
            <p:ph type="sldNum" sz="quarter" idx="8"/>
          </p:nvPr>
        </p:nvSpPr>
        <p:spPr>
          <a:xfrm>
            <a:off x="1437665" y="798975"/>
            <a:ext cx="811017" cy="503578"/>
          </a:xfrm>
        </p:spPr>
        <p:txBody>
          <a:bodyPr/>
          <a:lstStyle>
            <a:lvl1pPr>
              <a:defRPr/>
            </a:lvl1pPr>
          </a:lstStyle>
          <a:p>
            <a:pPr lvl="0"/>
            <a:fld id="{F08A0CF2-CB50-44D0-B152-602C2AF5B185}" type="slidenum">
              <a:t>‹#›</a:t>
            </a:fld>
            <a:endParaRPr lang="pl-PL"/>
          </a:p>
        </p:txBody>
      </p:sp>
      <p:cxnSp>
        <p:nvCxnSpPr>
          <p:cNvPr id="4" name="Łącznik prosty 14"/>
          <p:cNvCxnSpPr/>
          <p:nvPr/>
        </p:nvCxnSpPr>
        <p:spPr>
          <a:xfrm>
            <a:off x="2417783" y="3528541"/>
            <a:ext cx="8637066" cy="0"/>
          </a:xfrm>
          <a:prstGeom prst="straightConnector1">
            <a:avLst/>
          </a:prstGeom>
          <a:noFill/>
          <a:ln w="31747">
            <a:solidFill>
              <a:srgbClr val="B71E42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384590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opka — symbol zastępczy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3" name="Numer slajdu — symbol zastępczy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6D86FB-A2C5-42D4-B20A-3AE7A9E2D657}" type="slidenum">
              <a:t>‹#›</a:t>
            </a:fld>
            <a:endParaRPr lang="pl-PL"/>
          </a:p>
        </p:txBody>
      </p:sp>
      <p:cxnSp>
        <p:nvCxnSpPr>
          <p:cNvPr id="4" name="Łącznik prosty 25"/>
          <p:cNvCxnSpPr/>
          <p:nvPr/>
        </p:nvCxnSpPr>
        <p:spPr>
          <a:xfrm>
            <a:off x="1453896" y="1847088"/>
            <a:ext cx="9607518" cy="0"/>
          </a:xfrm>
          <a:prstGeom prst="straightConnector1">
            <a:avLst/>
          </a:prstGeom>
          <a:noFill/>
          <a:ln w="31747">
            <a:solidFill>
              <a:srgbClr val="B71E42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22897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opka — symbol zastępczy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3" name="Numer slajdu — symbol zastępczy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813B4D-2660-4474-A978-068CFA101AF9}" type="slidenum">
              <a:t>‹#›</a:t>
            </a:fld>
            <a:endParaRPr lang="pl-PL"/>
          </a:p>
        </p:txBody>
      </p:sp>
      <p:cxnSp>
        <p:nvCxnSpPr>
          <p:cNvPr id="4" name="Łącznik prosty 14"/>
          <p:cNvCxnSpPr/>
          <p:nvPr/>
        </p:nvCxnSpPr>
        <p:spPr>
          <a:xfrm>
            <a:off x="9439113" y="798975"/>
            <a:ext cx="0" cy="4659883"/>
          </a:xfrm>
          <a:prstGeom prst="straightConnector1">
            <a:avLst/>
          </a:prstGeom>
          <a:noFill/>
          <a:ln w="31747">
            <a:solidFill>
              <a:srgbClr val="B71E42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354374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opka — symbol zastępczy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3" name="Numer slajdu — symbol zastępczy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951DA9-2E2E-4FB8-B82C-72DD2080CC0F}" type="slidenum">
              <a:t>‹#›</a:t>
            </a:fld>
            <a:endParaRPr lang="pl-PL"/>
          </a:p>
        </p:txBody>
      </p:sp>
      <p:cxnSp>
        <p:nvCxnSpPr>
          <p:cNvPr id="4" name="Łącznik prosty 32"/>
          <p:cNvCxnSpPr/>
          <p:nvPr/>
        </p:nvCxnSpPr>
        <p:spPr>
          <a:xfrm>
            <a:off x="1453896" y="1847088"/>
            <a:ext cx="9607518" cy="0"/>
          </a:xfrm>
          <a:prstGeom prst="straightConnector1">
            <a:avLst/>
          </a:prstGeom>
          <a:noFill/>
          <a:ln w="31747">
            <a:solidFill>
              <a:srgbClr val="B71E42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2179239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opka — symbol zastępczy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3" name="Numer slajdu — symbol zastępczy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2997CD-75B9-42B9-B61D-3B992DEE419A}" type="slidenum">
              <a:t>‹#›</a:t>
            </a:fld>
            <a:endParaRPr lang="pl-PL"/>
          </a:p>
        </p:txBody>
      </p:sp>
      <p:cxnSp>
        <p:nvCxnSpPr>
          <p:cNvPr id="4" name="Łącznik prosty 14"/>
          <p:cNvCxnSpPr/>
          <p:nvPr/>
        </p:nvCxnSpPr>
        <p:spPr>
          <a:xfrm>
            <a:off x="1454243" y="3804982"/>
            <a:ext cx="8630445" cy="0"/>
          </a:xfrm>
          <a:prstGeom prst="straightConnector1">
            <a:avLst/>
          </a:prstGeom>
          <a:noFill/>
          <a:ln w="31747">
            <a:solidFill>
              <a:srgbClr val="B71E42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1431323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5E6642-0A89-4C8B-A602-071C34593AE7}" type="datetime1">
              <a:rPr lang="pl-PL"/>
              <a:pPr lvl="0"/>
              <a:t>28.01.2023</a:t>
            </a:fld>
            <a:endParaRPr lang="pl-PL"/>
          </a:p>
        </p:txBody>
      </p:sp>
      <p:sp>
        <p:nvSpPr>
          <p:cNvPr id="3" name="Stopka — symbol zastępczy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4" name="Numer slajdu — symbol zastępczy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4D3EF4-8D66-4EDC-A46C-4217A8792F9E}" type="slidenum">
              <a:t>‹#›</a:t>
            </a:fld>
            <a:endParaRPr lang="pl-PL"/>
          </a:p>
        </p:txBody>
      </p:sp>
      <p:cxnSp>
        <p:nvCxnSpPr>
          <p:cNvPr id="5" name="Łącznik prosty 34"/>
          <p:cNvCxnSpPr/>
          <p:nvPr/>
        </p:nvCxnSpPr>
        <p:spPr>
          <a:xfrm>
            <a:off x="1453896" y="1847088"/>
            <a:ext cx="9607518" cy="0"/>
          </a:xfrm>
          <a:prstGeom prst="straightConnector1">
            <a:avLst/>
          </a:prstGeom>
          <a:noFill/>
          <a:ln w="31747">
            <a:solidFill>
              <a:srgbClr val="B71E42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3022403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 — symbol zastępczy 4"/>
          <p:cNvSpPr txBox="1">
            <a:spLocks noGrp="1"/>
          </p:cNvSpPr>
          <p:nvPr>
            <p:ph type="body" idx="1"/>
          </p:nvPr>
        </p:nvSpPr>
        <p:spPr>
          <a:xfrm>
            <a:off x="6412358" y="2023000"/>
            <a:ext cx="4645152" cy="802239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200" cap="all">
                <a:solidFill>
                  <a:srgbClr val="B71E42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Zawartość — symbol zastępczy 5"/>
          <p:cNvSpPr txBox="1">
            <a:spLocks noGrp="1"/>
          </p:cNvSpPr>
          <p:nvPr>
            <p:ph idx="2"/>
          </p:nvPr>
        </p:nvSpPr>
        <p:spPr>
          <a:xfrm>
            <a:off x="6412358" y="2821490"/>
            <a:ext cx="4645152" cy="26373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Data — symbol zastępczy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7E68FA-0D2F-4A99-9EF4-266CB702592E}" type="datetime1">
              <a:rPr lang="pl-PL"/>
              <a:pPr lvl="0"/>
              <a:t>28.01.2023</a:t>
            </a:fld>
            <a:endParaRPr lang="pl-PL"/>
          </a:p>
        </p:txBody>
      </p:sp>
      <p:sp>
        <p:nvSpPr>
          <p:cNvPr id="5" name="Stopka — symbol zastępczy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Numer slajdu — symbol zastępczy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18232A-4FE1-4252-B7E5-9B829E133D47}" type="slidenum">
              <a:t>‹#›</a:t>
            </a:fld>
            <a:endParaRPr lang="pl-PL"/>
          </a:p>
        </p:txBody>
      </p:sp>
      <p:cxnSp>
        <p:nvCxnSpPr>
          <p:cNvPr id="7" name="Łącznik prosty 28"/>
          <p:cNvCxnSpPr/>
          <p:nvPr/>
        </p:nvCxnSpPr>
        <p:spPr>
          <a:xfrm>
            <a:off x="1453896" y="1847088"/>
            <a:ext cx="9607518" cy="0"/>
          </a:xfrm>
          <a:prstGeom prst="straightConnector1">
            <a:avLst/>
          </a:prstGeom>
          <a:noFill/>
          <a:ln w="31747">
            <a:solidFill>
              <a:srgbClr val="B71E42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1908730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mer slajdu — symbol zastępczy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458328-B0FE-4FB8-BBD7-73603EF099A1}" type="slidenum">
              <a:t>‹#›</a:t>
            </a:fld>
            <a:endParaRPr lang="pl-PL"/>
          </a:p>
        </p:txBody>
      </p:sp>
      <p:cxnSp>
        <p:nvCxnSpPr>
          <p:cNvPr id="3" name="Łącznik prosty 24"/>
          <p:cNvCxnSpPr/>
          <p:nvPr/>
        </p:nvCxnSpPr>
        <p:spPr>
          <a:xfrm>
            <a:off x="1453896" y="1847088"/>
            <a:ext cx="9607518" cy="0"/>
          </a:xfrm>
          <a:prstGeom prst="straightConnector1">
            <a:avLst/>
          </a:prstGeom>
          <a:noFill/>
          <a:ln w="31747">
            <a:solidFill>
              <a:srgbClr val="B71E42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4039109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275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3D6EE6-611E-44F0-ACF3-3064BCC57843}" type="datetime1">
              <a:rPr lang="pl-PL"/>
              <a:pPr lvl="0"/>
              <a:t>28.01.2023</a:t>
            </a:fld>
            <a:endParaRPr lang="pl-PL"/>
          </a:p>
        </p:txBody>
      </p:sp>
      <p:sp>
        <p:nvSpPr>
          <p:cNvPr id="3" name="Stopka — symbol zastępczy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4" name="Numer slajdu — symbol zastępczy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325617-7F01-493C-B776-B4960E372FAC}" type="slidenum">
              <a:t>‹#›</a:t>
            </a:fld>
            <a:endParaRPr lang="pl-PL"/>
          </a:p>
        </p:txBody>
      </p:sp>
      <p:cxnSp>
        <p:nvCxnSpPr>
          <p:cNvPr id="5" name="Łącznik prosty 16"/>
          <p:cNvCxnSpPr/>
          <p:nvPr/>
        </p:nvCxnSpPr>
        <p:spPr>
          <a:xfrm>
            <a:off x="1448281" y="3205493"/>
            <a:ext cx="3269492" cy="0"/>
          </a:xfrm>
          <a:prstGeom prst="straightConnector1">
            <a:avLst/>
          </a:prstGeom>
          <a:noFill/>
          <a:ln w="31747">
            <a:solidFill>
              <a:srgbClr val="B71E42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3618465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 — symbol zastępczy 3"/>
          <p:cNvSpPr txBox="1">
            <a:spLocks noGrp="1"/>
          </p:cNvSpPr>
          <p:nvPr>
            <p:ph type="body" idx="2"/>
          </p:nvPr>
        </p:nvSpPr>
        <p:spPr>
          <a:xfrm>
            <a:off x="1450329" y="3145993"/>
            <a:ext cx="5524402" cy="2003743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a — symbol zastępczy 4"/>
          <p:cNvSpPr txBox="1">
            <a:spLocks noGrp="1"/>
          </p:cNvSpPr>
          <p:nvPr>
            <p:ph type="dt" sz="half" idx="7"/>
          </p:nvPr>
        </p:nvSpPr>
        <p:spPr>
          <a:xfrm>
            <a:off x="1447385" y="5469858"/>
            <a:ext cx="5527346" cy="320122"/>
          </a:xfrm>
        </p:spPr>
        <p:txBody>
          <a:bodyPr/>
          <a:lstStyle>
            <a:lvl1pPr algn="l">
              <a:defRPr/>
            </a:lvl1pPr>
          </a:lstStyle>
          <a:p>
            <a:pPr lvl="0"/>
            <a:fld id="{36032C9D-8582-4D68-ACE1-385F6AAC9920}" type="datetime1">
              <a:rPr lang="pl-PL"/>
              <a:pPr lvl="0"/>
              <a:t>28.01.2023</a:t>
            </a:fld>
            <a:endParaRPr lang="pl-PL"/>
          </a:p>
        </p:txBody>
      </p:sp>
      <p:sp>
        <p:nvSpPr>
          <p:cNvPr id="4" name="Stopka — symbol zastępczy 5"/>
          <p:cNvSpPr txBox="1">
            <a:spLocks noGrp="1"/>
          </p:cNvSpPr>
          <p:nvPr>
            <p:ph type="ftr" sz="quarter" idx="9"/>
          </p:nvPr>
        </p:nvSpPr>
        <p:spPr>
          <a:xfrm>
            <a:off x="1447385" y="318640"/>
            <a:ext cx="5541007" cy="32092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Numer slajdu — symbol zastępczy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543217-5DD4-4C91-AE0F-B141A46A2861}" type="slidenum">
              <a:t>‹#›</a:t>
            </a:fld>
            <a:endParaRPr lang="pl-PL"/>
          </a:p>
        </p:txBody>
      </p:sp>
      <p:cxnSp>
        <p:nvCxnSpPr>
          <p:cNvPr id="6" name="Łącznik prosty 30"/>
          <p:cNvCxnSpPr/>
          <p:nvPr/>
        </p:nvCxnSpPr>
        <p:spPr>
          <a:xfrm>
            <a:off x="1447385" y="3143606"/>
            <a:ext cx="5527347" cy="0"/>
          </a:xfrm>
          <a:prstGeom prst="straightConnector1">
            <a:avLst/>
          </a:prstGeom>
          <a:noFill/>
          <a:ln w="31747">
            <a:solidFill>
              <a:srgbClr val="B71E42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665232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CEAE7"/>
            </a:gs>
            <a:gs pos="100000">
              <a:srgbClr val="CAC6C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7"/>
          <p:cNvSpPr/>
          <p:nvPr/>
        </p:nvSpPr>
        <p:spPr>
          <a:xfrm>
            <a:off x="0" y="2019479"/>
            <a:ext cx="12191996" cy="4105939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pic>
        <p:nvPicPr>
          <p:cNvPr id="3" name="Obraz 6"/>
          <p:cNvPicPr>
            <a:picLocks noChangeAspect="1"/>
          </p:cNvPicPr>
          <p:nvPr/>
        </p:nvPicPr>
        <p:blipFill>
          <a:blip r:embed="rId13"/>
          <a:srcRect t="1922" b="-1922"/>
          <a:stretch>
            <a:fillRect/>
          </a:stretch>
        </p:blipFill>
        <p:spPr>
          <a:xfrm>
            <a:off x="0" y="6126480"/>
            <a:ext cx="12191996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ytuł — symbol zastępczy 1"/>
          <p:cNvSpPr txBox="1">
            <a:spLocks noGrp="1"/>
          </p:cNvSpPr>
          <p:nvPr>
            <p:ph type="title"/>
          </p:nvPr>
        </p:nvSpPr>
        <p:spPr>
          <a:xfrm>
            <a:off x="1451582" y="804516"/>
            <a:ext cx="9603275" cy="10492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5" name="Tekst — symbol zastępczy 2"/>
          <p:cNvSpPr txBox="1">
            <a:spLocks noGrp="1"/>
          </p:cNvSpPr>
          <p:nvPr>
            <p:ph type="body" idx="1"/>
          </p:nvPr>
        </p:nvSpPr>
        <p:spPr>
          <a:xfrm>
            <a:off x="1451582" y="2015730"/>
            <a:ext cx="9603275" cy="34506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Data — symbol zastępczy 3"/>
          <p:cNvSpPr txBox="1">
            <a:spLocks noGrp="1"/>
          </p:cNvSpPr>
          <p:nvPr>
            <p:ph type="dt" sz="half" idx="2"/>
          </p:nvPr>
        </p:nvSpPr>
        <p:spPr>
          <a:xfrm>
            <a:off x="7554141" y="330372"/>
            <a:ext cx="3500716" cy="3092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000" b="0" i="0" u="none" strike="noStrike" kern="1200" cap="none" spc="0" baseline="0">
                <a:solidFill>
                  <a:srgbClr val="898989"/>
                </a:solidFill>
                <a:uFillTx/>
                <a:latin typeface="Gill Sans MT"/>
              </a:defRPr>
            </a:lvl1pPr>
          </a:lstStyle>
          <a:p>
            <a:pPr lvl="0"/>
            <a:fld id="{6AE74DE2-0ACB-473F-9077-0B2C5F25D8CB}" type="datetime1">
              <a:rPr lang="pl-PL"/>
              <a:pPr lvl="0"/>
              <a:t>28.01.2023</a:t>
            </a:fld>
            <a:endParaRPr lang="pl-PL"/>
          </a:p>
        </p:txBody>
      </p:sp>
      <p:sp>
        <p:nvSpPr>
          <p:cNvPr id="7" name="Stopka — symbol zastępczy 4"/>
          <p:cNvSpPr txBox="1">
            <a:spLocks noGrp="1"/>
          </p:cNvSpPr>
          <p:nvPr>
            <p:ph type="ftr" sz="quarter" idx="3"/>
          </p:nvPr>
        </p:nvSpPr>
        <p:spPr>
          <a:xfrm>
            <a:off x="1451582" y="329302"/>
            <a:ext cx="5938835" cy="3092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000" b="0" i="0" u="none" strike="noStrike" kern="1200" cap="none" spc="0" baseline="0">
                <a:solidFill>
                  <a:srgbClr val="898989"/>
                </a:solidFill>
                <a:uFillTx/>
                <a:latin typeface="Gill Sans MT"/>
              </a:defRPr>
            </a:lvl1pPr>
          </a:lstStyle>
          <a:p>
            <a:pPr lvl="0"/>
            <a:endParaRPr lang="pl-PL"/>
          </a:p>
        </p:txBody>
      </p:sp>
      <p:sp>
        <p:nvSpPr>
          <p:cNvPr id="8" name="Numer slajdu — symbol zastępczy 5"/>
          <p:cNvSpPr txBox="1">
            <a:spLocks noGrp="1"/>
          </p:cNvSpPr>
          <p:nvPr>
            <p:ph type="sldNum" sz="quarter" idx="4"/>
          </p:nvPr>
        </p:nvSpPr>
        <p:spPr>
          <a:xfrm>
            <a:off x="480060" y="798975"/>
            <a:ext cx="811017" cy="5035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2800" b="0" i="0" u="none" strike="noStrike" kern="1200" cap="none" spc="0" baseline="0">
                <a:solidFill>
                  <a:srgbClr val="B71E42"/>
                </a:solidFill>
                <a:uFillTx/>
                <a:latin typeface="Gill Sans MT"/>
              </a:defRPr>
            </a:lvl1pPr>
          </a:lstStyle>
          <a:p>
            <a:pPr lvl="0"/>
            <a:fld id="{28D22039-79C7-4AF2-8ECC-7143D1063AC2}" type="slidenum">
              <a:t>‹#›</a:t>
            </a:fld>
            <a:endParaRPr lang="pl-PL"/>
          </a:p>
        </p:txBody>
      </p:sp>
      <p:cxnSp>
        <p:nvCxnSpPr>
          <p:cNvPr id="9" name="Łącznik prosty 9"/>
          <p:cNvCxnSpPr/>
          <p:nvPr/>
        </p:nvCxnSpPr>
        <p:spPr>
          <a:xfrm>
            <a:off x="0" y="6128409"/>
            <a:ext cx="12191996" cy="0"/>
          </a:xfrm>
          <a:prstGeom prst="straightConnector1">
            <a:avLst/>
          </a:prstGeom>
          <a:noFill/>
          <a:ln w="12701">
            <a:solidFill>
              <a:srgbClr val="000001">
                <a:alpha val="20000"/>
              </a:srgbClr>
            </a:solidFill>
            <a:prstDash val="solid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3200" b="0" i="0" u="none" strike="noStrike" kern="1200" cap="all" spc="0" baseline="0">
          <a:solidFill>
            <a:srgbClr val="000000"/>
          </a:solidFill>
          <a:uFillTx/>
          <a:latin typeface="Gill Sans MT"/>
        </a:defRPr>
      </a:lvl1pPr>
    </p:titleStyle>
    <p:bodyStyle>
      <a:lvl1pPr marL="228600" marR="0" lvl="0" indent="-228600" algn="l" defTabSz="914400" rtl="0" fontAlgn="auto" hangingPunct="1">
        <a:lnSpc>
          <a:spcPct val="120000"/>
        </a:lnSpc>
        <a:spcBef>
          <a:spcPts val="1000"/>
        </a:spcBef>
        <a:spcAft>
          <a:spcPts val="0"/>
        </a:spcAft>
        <a:buClr>
          <a:srgbClr val="B71E42"/>
        </a:buClr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Gill Sans MT"/>
        </a:defRPr>
      </a:lvl1pPr>
      <a:lvl2pPr marL="685800" marR="0" lvl="1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B71E42"/>
        </a:buClr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Gill Sans MT"/>
        </a:defRPr>
      </a:lvl2pPr>
      <a:lvl3pPr marL="1143000" marR="0" lvl="2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B71E42"/>
        </a:buClr>
        <a:buSzPct val="100000"/>
        <a:buFont typeface="Arial" pitchFamily="34"/>
        <a:buChar char="•"/>
        <a:tabLst/>
        <a:defRPr lang="pl-PL" sz="1600" b="0" i="0" u="none" strike="noStrike" kern="1200" cap="none" spc="0" baseline="0">
          <a:solidFill>
            <a:srgbClr val="000000"/>
          </a:solidFill>
          <a:uFillTx/>
          <a:latin typeface="Gill Sans MT"/>
        </a:defRPr>
      </a:lvl3pPr>
      <a:lvl4pPr marL="1600200" marR="0" lvl="3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B71E42"/>
        </a:buClr>
        <a:buSzPct val="100000"/>
        <a:buFont typeface="Arial" pitchFamily="34"/>
        <a:buChar char="•"/>
        <a:tabLst/>
        <a:defRPr lang="pl-PL" sz="1400" b="0" i="0" u="none" strike="noStrike" kern="1200" cap="none" spc="0" baseline="0">
          <a:solidFill>
            <a:srgbClr val="000000"/>
          </a:solidFill>
          <a:uFillTx/>
          <a:latin typeface="Gill Sans MT"/>
        </a:defRPr>
      </a:lvl4pPr>
      <a:lvl5pPr marL="2057400" marR="0" lvl="4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B71E42"/>
        </a:buClr>
        <a:buSzPct val="100000"/>
        <a:buFont typeface="Arial" pitchFamily="34"/>
        <a:buChar char="•"/>
        <a:tabLst/>
        <a:defRPr lang="pl-PL" sz="1200" b="0" i="0" u="none" strike="noStrike" kern="1200" cap="none" spc="0" baseline="0">
          <a:solidFill>
            <a:srgbClr val="000000"/>
          </a:solidFill>
          <a:uFillTx/>
          <a:latin typeface="Gill Sans MT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648" y="-2596"/>
            <a:ext cx="8911084" cy="61443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2000835" y="51883"/>
            <a:ext cx="8637074" cy="16677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91440" anchor="t" anchorCtr="1" compatLnSpc="1"/>
          <a:lstStyle/>
          <a:p>
            <a:pPr marL="0" lvl="0" indent="0" algn="ctr">
              <a:buNone/>
            </a:pPr>
            <a:r>
              <a:rPr lang="pl-PL" sz="2800" b="1" cap="all"/>
              <a:t>Bitwa o monte cassino </a:t>
            </a:r>
            <a:br>
              <a:rPr lang="pl-PL" sz="2800" b="1" cap="all"/>
            </a:br>
            <a:r>
              <a:rPr lang="pl-PL" sz="2800" b="1" cap="all"/>
              <a:t>– 17 stycznia – 18 maja 1944 roku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29505" y="157541"/>
            <a:ext cx="4988143" cy="58656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lvl="0" algn="ctr"/>
            <a:r>
              <a:rPr lang="en-US" sz="3600" b="1"/>
              <a:t>w rzeczywistości cztery bitwy stoczone przez wojska alianckie z Niemcami, które miały miejsce w 1944 roku w rejonie klasztoru na Monte Cassino.</a:t>
            </a:r>
          </a:p>
        </p:txBody>
      </p:sp>
      <p:pic>
        <p:nvPicPr>
          <p:cNvPr id="3" name="Pictur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7136" y="405856"/>
            <a:ext cx="6817089" cy="5174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57615" y="890781"/>
            <a:ext cx="6655917" cy="34358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lvl="0" algn="ctr"/>
            <a:r>
              <a:rPr lang="en-US" sz="3600" b="1"/>
              <a:t>była najcięższą i najkrwawszą z walk zachodnich aliantów z niemieckim Wehrmachtem na wszystkich frontach drugiej wojny światowej</a:t>
            </a:r>
          </a:p>
        </p:txBody>
      </p:sp>
      <p:pic>
        <p:nvPicPr>
          <p:cNvPr id="3" name="Pictur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4599" y="192536"/>
            <a:ext cx="4572000" cy="3329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835" y="3664156"/>
            <a:ext cx="4583503" cy="2707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73915" y="560106"/>
            <a:ext cx="6627159" cy="54199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18 maja 1944 roku na murach klasztoru na monte cassino zawisła polska flaga, która przez cały czas polskiego natarcia noszona była w chlebaku przez st. sierż. Ryszarda Stachurskiego. w samo południe na ruinach klasztoru Monte Cassino polski żołnierz, plutonowy Emil Czech, odegrał hejnał mariacki, ogłaszając zwycięstwo polskich żołnierzy.</a:t>
            </a:r>
          </a:p>
          <a:p>
            <a:pPr lvl="0"/>
            <a:endParaRPr lang="en-US"/>
          </a:p>
        </p:txBody>
      </p:sp>
      <p:pic>
        <p:nvPicPr>
          <p:cNvPr id="3" name="Pictur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4666" y="148937"/>
            <a:ext cx="4697483" cy="5832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451582" y="804516"/>
            <a:ext cx="9603275" cy="10492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endParaRPr lang="pl-PL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365318" y="3784143"/>
            <a:ext cx="9603275" cy="34793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lvl="0" indent="0" algn="ctr">
              <a:buNone/>
            </a:pPr>
            <a:r>
              <a:rPr lang="en-US" sz="2400" b="1"/>
              <a:t>20 maja dowódca 15 Grupy Armii Harold Alexander skierował do 2 Korpusu Polskiego rozkaz, w którym dziękował za zwycięstwo: "Żołnierze 2 Polskiego Korpusu! Jeżeliby mi dano do wyboru między którymikolwiek żołnierzami, których bym chciał mieć pod swoim dowództwem, wybrałbym Was – Polaków."</a:t>
            </a:r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41" y="202009"/>
            <a:ext cx="5086706" cy="3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193" y="199220"/>
            <a:ext cx="6165012" cy="3670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739441" y="3050877"/>
            <a:ext cx="5899489" cy="28335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en-US" sz="2800" dirty="0" err="1"/>
              <a:t>Prezentację</a:t>
            </a:r>
            <a:r>
              <a:rPr lang="en-US" sz="2800" dirty="0"/>
              <a:t> </a:t>
            </a:r>
            <a:r>
              <a:rPr lang="en-US" sz="2800" dirty="0" err="1"/>
              <a:t>wykonano</a:t>
            </a:r>
            <a:r>
              <a:rPr lang="en-US" sz="2800" dirty="0"/>
              <a:t> w </a:t>
            </a:r>
            <a:r>
              <a:rPr lang="en-US" sz="2800" dirty="0" err="1"/>
              <a:t>ramach</a:t>
            </a:r>
            <a:r>
              <a:rPr lang="en-US" sz="2800" dirty="0"/>
              <a:t> </a:t>
            </a:r>
            <a:r>
              <a:rPr lang="en-US" sz="2800" dirty="0" err="1"/>
              <a:t>Innowacji</a:t>
            </a:r>
            <a:r>
              <a:rPr lang="en-US" sz="2800" dirty="0"/>
              <a:t> </a:t>
            </a:r>
            <a:r>
              <a:rPr lang="en-US" sz="2800" dirty="0" err="1"/>
              <a:t>pedagogicznej</a:t>
            </a:r>
            <a:r>
              <a:rPr lang="en-US" sz="2800" dirty="0"/>
              <a:t> „W </a:t>
            </a:r>
            <a:r>
              <a:rPr lang="en-US" sz="2800" dirty="0" err="1"/>
              <a:t>świecie</a:t>
            </a:r>
            <a:r>
              <a:rPr lang="en-US" sz="2800" dirty="0"/>
              <a:t> </a:t>
            </a:r>
            <a:r>
              <a:rPr lang="en-US" sz="2800" dirty="0" err="1"/>
              <a:t>historii</a:t>
            </a:r>
            <a:r>
              <a:rPr lang="en-US" sz="2800" dirty="0"/>
              <a:t> </a:t>
            </a:r>
            <a:r>
              <a:rPr lang="en-US" sz="2800" dirty="0" err="1"/>
              <a:t>i</a:t>
            </a:r>
            <a:r>
              <a:rPr lang="en-US" sz="2800" dirty="0"/>
              <a:t> </a:t>
            </a:r>
            <a:r>
              <a:rPr lang="en-US" sz="2800" dirty="0" err="1"/>
              <a:t>multimediów</a:t>
            </a:r>
            <a:r>
              <a:rPr lang="en-US" sz="2800" dirty="0"/>
              <a:t>”,  </a:t>
            </a:r>
            <a:r>
              <a:rPr lang="en-US" sz="2800" dirty="0" err="1"/>
              <a:t>zgodnie</a:t>
            </a:r>
            <a:r>
              <a:rPr lang="en-US" sz="2800" dirty="0"/>
              <a:t> z </a:t>
            </a:r>
            <a:r>
              <a:rPr lang="en-US" sz="2800" dirty="0" err="1" smtClean="0"/>
              <a:t>uchwałąRady</a:t>
            </a:r>
            <a:r>
              <a:rPr lang="en-US" sz="2800" dirty="0"/>
              <a:t>  </a:t>
            </a:r>
            <a:r>
              <a:rPr lang="en-US" sz="2800" dirty="0" err="1"/>
              <a:t>Pedagogicznej</a:t>
            </a:r>
            <a:r>
              <a:rPr lang="en-US" sz="2800" dirty="0"/>
              <a:t> </a:t>
            </a:r>
            <a:r>
              <a:rPr lang="en-US" sz="2800" dirty="0" err="1"/>
              <a:t>Szkoły</a:t>
            </a:r>
            <a:r>
              <a:rPr lang="en-US" sz="2800" dirty="0"/>
              <a:t>     </a:t>
            </a:r>
            <a:r>
              <a:rPr lang="en-US" sz="2800" dirty="0" err="1" smtClean="0"/>
              <a:t>Podstawowej</a:t>
            </a:r>
            <a:r>
              <a:rPr lang="en-US" sz="2800" dirty="0"/>
              <a:t> w </a:t>
            </a:r>
            <a:r>
              <a:rPr lang="en-US" sz="2800" dirty="0" err="1"/>
              <a:t>Będargowie</a:t>
            </a:r>
            <a:r>
              <a:rPr lang="en-US" sz="2800" dirty="0"/>
              <a:t>   </a:t>
            </a:r>
            <a:r>
              <a:rPr lang="en-US" sz="2800" dirty="0" smtClean="0"/>
              <a:t>z</a:t>
            </a:r>
            <a:r>
              <a:rPr lang="en-US" sz="2800" dirty="0"/>
              <a:t> </a:t>
            </a:r>
            <a:r>
              <a:rPr lang="en-US" sz="2800" dirty="0" err="1"/>
              <a:t>dnia</a:t>
            </a:r>
            <a:r>
              <a:rPr lang="en-US" sz="2800" dirty="0"/>
              <a:t> 26 </a:t>
            </a:r>
            <a:r>
              <a:rPr lang="en-US" sz="2800" dirty="0" err="1"/>
              <a:t>sierpnia</a:t>
            </a:r>
            <a:r>
              <a:rPr lang="en-US" sz="2800" dirty="0"/>
              <a:t> 2022 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en-US" sz="2800" dirty="0" err="1" smtClean="0"/>
              <a:t>roku</a:t>
            </a:r>
            <a:r>
              <a:rPr lang="pl-PL" sz="2800" dirty="0" smtClean="0"/>
              <a:t>.</a:t>
            </a:r>
            <a:endParaRPr lang="en-US" sz="2800" dirty="0"/>
          </a:p>
          <a:p>
            <a:pPr lvl="0"/>
            <a:endParaRPr lang="en-US" sz="2800" dirty="0"/>
          </a:p>
        </p:txBody>
      </p:sp>
      <p:pic>
        <p:nvPicPr>
          <p:cNvPr id="3" name="Pictur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3" y="1371060"/>
            <a:ext cx="4209623" cy="4188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eri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1</TotalTime>
  <Words>77</Words>
  <Application>Microsoft Office PowerPoint</Application>
  <PresentationFormat>Pokaz na ekranie (4:3)</PresentationFormat>
  <Paragraphs>7</Paragraphs>
  <Slides>6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Galeria</vt:lpstr>
      <vt:lpstr>Prezentacja programu PowerPoint</vt:lpstr>
      <vt:lpstr>w rzeczywistości cztery bitwy stoczone przez wojska alianckie z Niemcami, które miały miejsce w 1944 roku w rejonie klasztoru na Monte Cassino.</vt:lpstr>
      <vt:lpstr>była najcięższą i najkrwawszą z walk zachodnich aliantów z niemieckim Wehrmachtem na wszystkich frontach drugiej wojny światowej</vt:lpstr>
      <vt:lpstr>18 maja 1944 roku na murach klasztoru na monte cassino zawisła polska flaga, która przez cały czas polskiego natarcia noszona była w chlebaku przez st. sierż. Ryszarda Stachurskiego. w samo południe na ruinach klasztoru Monte Cassino polski żołnierz, plutonowy Emil Czech, odegrał hejnał mariacki, ogłaszając zwycięstwo polskich żołnierzy. </vt:lpstr>
      <vt:lpstr>Prezentacja programu PowerPoint</vt:lpstr>
      <vt:lpstr>Prezentację wykonano w ramach Innowacji pedagogicznej „W świecie historii i multimediów”,  zgodnie z uchwałąRady  Pedagogicznej Szkoły     Podstawowej w Będargowie   z dnia 26 sierpnia 2022  roku.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Sylwia Dąbrowska</dc:creator>
  <cp:lastModifiedBy>Sylwia Dąbrowska</cp:lastModifiedBy>
  <cp:revision>124</cp:revision>
  <dcterms:created xsi:type="dcterms:W3CDTF">2023-01-15T18:28:37Z</dcterms:created>
  <dcterms:modified xsi:type="dcterms:W3CDTF">2023-01-28T07:09:44Z</dcterms:modified>
</cp:coreProperties>
</file>