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12183-5F62-43DE-8BFD-3D12BA4858BD}" v="5" dt="2023-01-24T09:51:10.8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ableStyles" Target="tableStyle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heme" Target="theme/theme1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viewProps" Target="viewProps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2B92A11-081E-FDC4-6776-8E297B816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Pokaz na ekranie (4:3)</PresentationFormat>
  <Slides>20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6</cp:revision>
  <dcterms:created xsi:type="dcterms:W3CDTF">2023-01-24T09:48:19Z</dcterms:created>
  <dcterms:modified xsi:type="dcterms:W3CDTF">2023-01-24T09:51:29Z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LastSaved">
    <vt:filetime>2023-01-24T00:00:00Z</vt:filetime>
  </property>
</Properties>
</file>