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69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44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51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7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4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90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2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61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5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17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39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6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48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47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74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52FC-D0BF-4C88-8FB7-BEB1463CB91E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EE76DA-DF54-4182-A18F-1375300C7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9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ylwester. Czy 31 grudnia można puszczać fajerwerki i strzelać petardami? -  Wiadomoś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89" y="0"/>
            <a:ext cx="12411989" cy="70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1" y="2748765"/>
            <a:ext cx="11939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smtClean="0">
                <a:solidFill>
                  <a:schemeClr val="bg1"/>
                </a:solidFill>
              </a:rPr>
              <a:t>NOWY ROK NA ŚWIECIE</a:t>
            </a:r>
            <a:endParaRPr lang="pl-PL" sz="8000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-635726" y="1283341"/>
            <a:ext cx="13132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>
                <a:solidFill>
                  <a:schemeClr val="bg1"/>
                </a:solidFill>
              </a:rPr>
              <a:t>Zapraszam na </a:t>
            </a:r>
            <a:r>
              <a:rPr lang="pl-PL" sz="6600" b="1" dirty="0" smtClean="0">
                <a:solidFill>
                  <a:schemeClr val="bg1"/>
                </a:solidFill>
              </a:rPr>
              <a:t>prezentację</a:t>
            </a:r>
            <a:endParaRPr lang="pl-PL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02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sz="6000" b="1" dirty="0" smtClean="0"/>
              <a:t>Rio de </a:t>
            </a:r>
            <a:r>
              <a:rPr lang="pl-PL" sz="6000" b="1" dirty="0" err="1" smtClean="0"/>
              <a:t>Janeiro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4834" y="1146357"/>
            <a:ext cx="12192000" cy="2216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W sylwestrowy wieczór prawie trzy miliony ludzi zbiera się na rozświetlonej plaży </a:t>
            </a:r>
            <a:r>
              <a:rPr lang="pl-PL" dirty="0" err="1"/>
              <a:t>Copacabana</a:t>
            </a:r>
            <a:r>
              <a:rPr lang="pl-PL" dirty="0"/>
              <a:t>. Liczne atrakcje, </a:t>
            </a:r>
            <a:r>
              <a:rPr lang="pl-PL" dirty="0" smtClean="0"/>
              <a:t>zespoły</a:t>
            </a:r>
            <a:r>
              <a:rPr lang="pl-PL" dirty="0"/>
              <a:t>, tancerze oraz gorące rytmy samby i wspaniała pogoda sprawiają, że Brazylijczycy </a:t>
            </a:r>
            <a:r>
              <a:rPr lang="pl-PL" dirty="0" smtClean="0"/>
              <a:t>bawią </a:t>
            </a:r>
            <a:r>
              <a:rPr lang="pl-PL" dirty="0"/>
              <a:t>się szampańsko do rana. </a:t>
            </a: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Słynna impreza „</a:t>
            </a:r>
            <a:r>
              <a:rPr lang="pl-PL" dirty="0" err="1"/>
              <a:t>Reveillon</a:t>
            </a:r>
            <a:r>
              <a:rPr lang="pl-PL" dirty="0"/>
              <a:t>” to największy i najbardziej szalony sylwester na świecie. Brazylijczycy w ostatnią noc roku oddają cześć bogini morza.</a:t>
            </a:r>
          </a:p>
        </p:txBody>
      </p:sp>
      <p:sp>
        <p:nvSpPr>
          <p:cNvPr id="4" name="AutoShape 6" descr="Wymarzony sylwester w Rio de Janeiro | Blog Travel 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8" name="Picture 14" descr="Nowy Rok 2020. Jak świętowano na świecie? [GALERIA] - Wiadomoś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10" y="3359652"/>
            <a:ext cx="5306786" cy="33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ylwester w Rio de Janeiro - Kreatywne Podróż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63232"/>
            <a:ext cx="5893526" cy="33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44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7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Sydney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29236"/>
            <a:ext cx="12192000" cy="311474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Druga pod względem wielkości impreza </a:t>
            </a:r>
            <a:r>
              <a:rPr lang="pl-PL" dirty="0" smtClean="0"/>
              <a:t>sylwestrowa. Tu </a:t>
            </a:r>
            <a:r>
              <a:rPr lang="pl-PL" dirty="0"/>
              <a:t>Nowy Rok mieszkańcy i turyści witają zdecydowanie wcześniej niż w innych zakątkach świata. Doskonała pogoda i wysoka temperatura pozwalają cieszyć się nadejściem nowego roku na plażach i jachtach. Kulminacyjnym punktem sylwestrowej imprezy jest oczywiście słynny pokaz fajerwerków na Sydney Harbour obok Sydney Opera. Widok sztucznych ogni rozświetlających niebo nad operą i odbijających się w wodach zatoki to obrazek znany na całym świecie.</a:t>
            </a:r>
          </a:p>
        </p:txBody>
      </p:sp>
      <p:pic>
        <p:nvPicPr>
          <p:cNvPr id="6148" name="Picture 4" descr="Sydney – druga największa impreza na świec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53" y="3230880"/>
            <a:ext cx="5002452" cy="33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ylwester w Sydney nie zostanie odwołany z powodu pożarów - rp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4" y="3230880"/>
            <a:ext cx="5550205" cy="33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9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7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Edynburg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667" y="1149247"/>
            <a:ext cx="12122333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Szkocja świętuje nadejście nowego roku aż przez cztery dni. </a:t>
            </a:r>
            <a:endParaRPr lang="pl-PL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W </a:t>
            </a:r>
            <a:r>
              <a:rPr lang="pl-PL" dirty="0"/>
              <a:t>Edynburgu od 29 grudnia do 1 stycznia odbywa się coroczny festiwal </a:t>
            </a:r>
            <a:r>
              <a:rPr lang="pl-PL" dirty="0" err="1" smtClean="0"/>
              <a:t>Hogmanay</a:t>
            </a:r>
            <a:r>
              <a:rPr lang="pl-PL" dirty="0" smtClean="0"/>
              <a:t>, </a:t>
            </a:r>
            <a:r>
              <a:rPr lang="pl-PL" dirty="0"/>
              <a:t>który przyciąga tysiące Szkotów i turystów z różnych krajów. </a:t>
            </a:r>
            <a:endParaRPr lang="pl-PL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Wejście </a:t>
            </a:r>
            <a:r>
              <a:rPr lang="pl-PL" dirty="0"/>
              <a:t>w nowy rok celebruje się w Edynburgu bardziej niż Boże Narodzenie – to najważniejsza i najhuczniejsza szkocka uroczystość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2050" name="Picture 2" descr="Edynburg – czterodniowe świę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02" y="3027680"/>
            <a:ext cx="5242561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gmanay - Sylwester w Szkocji - Szkocki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2" y="3053477"/>
            <a:ext cx="6165223" cy="34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33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Dubaj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6356"/>
            <a:ext cx="12191999" cy="248511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S</a:t>
            </a:r>
            <a:r>
              <a:rPr lang="pl-PL" dirty="0" smtClean="0"/>
              <a:t>ylwester </a:t>
            </a:r>
            <a:r>
              <a:rPr lang="pl-PL" dirty="0"/>
              <a:t>w Dubaju można uznać za jedną z najbardziej imponujących imprez, w której główną rolę gra najwyższy budynek na świecie – </a:t>
            </a:r>
            <a:r>
              <a:rPr lang="pl-PL" dirty="0" err="1"/>
              <a:t>Burj</a:t>
            </a:r>
            <a:r>
              <a:rPr lang="pl-PL" dirty="0"/>
              <a:t> </a:t>
            </a:r>
            <a:r>
              <a:rPr lang="pl-PL" dirty="0" err="1"/>
              <a:t>Khalifa</a:t>
            </a:r>
            <a:r>
              <a:rPr lang="pl-PL" dirty="0"/>
              <a:t>. </a:t>
            </a:r>
            <a:endParaRPr lang="pl-PL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Wokół </a:t>
            </a:r>
            <a:r>
              <a:rPr lang="pl-PL" dirty="0"/>
              <a:t>imponującej budowli zbierają się tłumy mieszkańców i turystów, aby świętować nadejście nowego roku. </a:t>
            </a:r>
            <a:endParaRPr lang="pl-PL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Główną </a:t>
            </a:r>
            <a:r>
              <a:rPr lang="pl-PL" dirty="0"/>
              <a:t>atrakcję wieczoru jest spektakularny pokaz sztucznych ogni.</a:t>
            </a:r>
          </a:p>
        </p:txBody>
      </p:sp>
      <p:pic>
        <p:nvPicPr>
          <p:cNvPr id="3074" name="Picture 2" descr="Dubaj – sylwester z rozmac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02" y="3106753"/>
            <a:ext cx="5010724" cy="33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EA na nowy rok. Jak świętować nowy rok w Emiratach Arabskich? Porady  ekspertów podróży w Zjednoczonych Emiratach Arabskich, jak zauważono nowego  roku w krajach arabsk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3106753"/>
            <a:ext cx="5283198" cy="33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54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Nowy Jork 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55065"/>
            <a:ext cx="12192000" cy="31164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Times </a:t>
            </a:r>
            <a:r>
              <a:rPr lang="pl-PL" dirty="0" err="1"/>
              <a:t>Square</a:t>
            </a:r>
            <a:r>
              <a:rPr lang="pl-PL" dirty="0"/>
              <a:t> to jedna z najbardziej znanych lokalizacji w Nowym Jorku i na świecie</a:t>
            </a:r>
            <a:r>
              <a:rPr lang="pl-PL" dirty="0" smtClean="0"/>
              <a:t>. </a:t>
            </a:r>
            <a:endParaRPr lang="pl-PL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W </a:t>
            </a:r>
            <a:r>
              <a:rPr lang="pl-PL" dirty="0"/>
              <a:t>1904 roku zorganizowano tu pierwszą imprezę sylwestrową, połączoną z otwarciem siedziby New York Timesa. Około miliona nowojorczyków i turystów niezmiennie co roku gromadzi się na skrzyżowaniu Siódmej Alei i Broadwayu, aby tłumnie świętować wejście w nowy rok. Na scenie pojawiają się największe gwiazdy muzyki, </a:t>
            </a:r>
            <a:endParaRPr lang="pl-PL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a </a:t>
            </a:r>
            <a:r>
              <a:rPr lang="pl-PL" dirty="0"/>
              <a:t>kolorowa kryształowa kula ważąca aż 6 ton odlicza ostatnią minutę przed </a:t>
            </a:r>
            <a:r>
              <a:rPr lang="pl-PL" dirty="0" smtClean="0"/>
              <a:t>północą.</a:t>
            </a:r>
            <a:endParaRPr lang="pl-PL" dirty="0"/>
          </a:p>
        </p:txBody>
      </p:sp>
      <p:pic>
        <p:nvPicPr>
          <p:cNvPr id="5122" name="Picture 2" descr="Nowy Jork – największa impreza sylwestrowa na świec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88" y="3068320"/>
            <a:ext cx="5219458" cy="34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wy Rok w Nowym Jorku Archives - BezMapy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" y="3068320"/>
            <a:ext cx="5222071" cy="34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48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09600"/>
            <a:ext cx="9457509" cy="6248400"/>
          </a:xfrm>
        </p:spPr>
        <p:txBody>
          <a:bodyPr/>
          <a:lstStyle/>
          <a:p>
            <a:pPr algn="ctr"/>
            <a:r>
              <a:rPr lang="pl-PL" dirty="0" smtClean="0"/>
              <a:t>Dziękuje za uwagę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Wykonał</a:t>
            </a:r>
            <a:r>
              <a:rPr lang="pl-PL" dirty="0"/>
              <a:t> </a:t>
            </a:r>
            <a:r>
              <a:rPr lang="pl-PL" sz="2400" dirty="0" smtClean="0"/>
              <a:t>Patryk Kałuziński</a:t>
            </a:r>
            <a:endParaRPr lang="pl-PL" dirty="0"/>
          </a:p>
        </p:txBody>
      </p:sp>
      <p:pic>
        <p:nvPicPr>
          <p:cNvPr id="4098" name="Picture 2" descr="Grafika wektorowa Buźka, obrazy wektorowe, Buźka ilustracje i kli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48" y="1989840"/>
            <a:ext cx="4702811" cy="34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26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313</Words>
  <Application>Microsoft Office PowerPoint</Application>
  <PresentationFormat>Panoramiczny</PresentationFormat>
  <Paragraphs>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Prezentacja programu PowerPoint</vt:lpstr>
      <vt:lpstr> Rio de Janeiro</vt:lpstr>
      <vt:lpstr>Sydney</vt:lpstr>
      <vt:lpstr>Edynburg</vt:lpstr>
      <vt:lpstr>Dubaj</vt:lpstr>
      <vt:lpstr>Nowy Jork </vt:lpstr>
      <vt:lpstr>Dziękuje za uwagę           Wykonał Patryk Kałuziński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K</dc:creator>
  <cp:lastModifiedBy>Patryk K</cp:lastModifiedBy>
  <cp:revision>20</cp:revision>
  <dcterms:created xsi:type="dcterms:W3CDTF">2022-01-04T11:04:05Z</dcterms:created>
  <dcterms:modified xsi:type="dcterms:W3CDTF">2022-01-10T19:42:35Z</dcterms:modified>
</cp:coreProperties>
</file>