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  <p:sldMasterId id="2147483991" r:id="rId2"/>
    <p:sldMasterId id="2147484003" r:id="rId3"/>
  </p:sldMasterIdLst>
  <p:sldIdLst>
    <p:sldId id="256" r:id="rId4"/>
    <p:sldId id="257" r:id="rId5"/>
    <p:sldId id="258" r:id="rId6"/>
    <p:sldId id="259" r:id="rId7"/>
    <p:sldId id="260" r:id="rId8"/>
    <p:sldId id="262" r:id="rId9"/>
    <p:sldId id="263" r:id="rId10"/>
    <p:sldId id="261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923DA03F-3C11-4821-80A2-144B07B8B3A2}">
          <p14:sldIdLst>
            <p14:sldId id="256"/>
          </p14:sldIdLst>
        </p14:section>
        <p14:section name="Sekcja bez tytułu" id="{03387EB5-7F08-4D0C-8CC9-FDB908F63B64}">
          <p14:sldIdLst>
            <p14:sldId id="257"/>
            <p14:sldId id="258"/>
          </p14:sldIdLst>
        </p14:section>
        <p14:section name="Sekcja bez tytułu" id="{14771A26-081F-4A6D-BBD1-5A76583F4968}">
          <p14:sldIdLst>
            <p14:sldId id="259"/>
          </p14:sldIdLst>
        </p14:section>
        <p14:section name="Sekcja bez tytułu" id="{6ABC8C15-8B62-49AD-8E57-B6535D5A5A84}">
          <p14:sldIdLst>
            <p14:sldId id="260"/>
            <p14:sldId id="262"/>
            <p14:sldId id="263"/>
            <p14:sldId id="261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 Stefanowski" userId="be52f9e0f4c02faa" providerId="LiveId" clId="{DB2930F9-69EF-49A0-A590-02E8C1925DED}"/>
    <pc:docChg chg="undo custSel modSld">
      <pc:chgData name="Stefan Stefanowski" userId="be52f9e0f4c02faa" providerId="LiveId" clId="{DB2930F9-69EF-49A0-A590-02E8C1925DED}" dt="2023-12-01T15:53:50.800" v="65" actId="123"/>
      <pc:docMkLst>
        <pc:docMk/>
      </pc:docMkLst>
      <pc:sldChg chg="modSp mod">
        <pc:chgData name="Stefan Stefanowski" userId="be52f9e0f4c02faa" providerId="LiveId" clId="{DB2930F9-69EF-49A0-A590-02E8C1925DED}" dt="2023-12-01T15:49:22.399" v="27" actId="20577"/>
        <pc:sldMkLst>
          <pc:docMk/>
          <pc:sldMk cId="3140558250" sldId="256"/>
        </pc:sldMkLst>
        <pc:spChg chg="mod">
          <ac:chgData name="Stefan Stefanowski" userId="be52f9e0f4c02faa" providerId="LiveId" clId="{DB2930F9-69EF-49A0-A590-02E8C1925DED}" dt="2023-12-01T15:49:22.399" v="27" actId="20577"/>
          <ac:spMkLst>
            <pc:docMk/>
            <pc:sldMk cId="3140558250" sldId="256"/>
            <ac:spMk id="3" creationId="{23B3BD47-F9B0-C322-FC9D-46A89FDD0BF5}"/>
          </ac:spMkLst>
        </pc:spChg>
      </pc:sldChg>
      <pc:sldChg chg="addSp modSp mod setBg">
        <pc:chgData name="Stefan Stefanowski" userId="be52f9e0f4c02faa" providerId="LiveId" clId="{DB2930F9-69EF-49A0-A590-02E8C1925DED}" dt="2023-12-01T15:53:24.293" v="64" actId="123"/>
        <pc:sldMkLst>
          <pc:docMk/>
          <pc:sldMk cId="1535671026" sldId="258"/>
        </pc:sldMkLst>
        <pc:spChg chg="mod">
          <ac:chgData name="Stefan Stefanowski" userId="be52f9e0f4c02faa" providerId="LiveId" clId="{DB2930F9-69EF-49A0-A590-02E8C1925DED}" dt="2023-12-01T07:45:40.376" v="0" actId="26606"/>
          <ac:spMkLst>
            <pc:docMk/>
            <pc:sldMk cId="1535671026" sldId="258"/>
            <ac:spMk id="2" creationId="{63F18ADF-87E1-0D3E-06B5-914A7A6FCADF}"/>
          </ac:spMkLst>
        </pc:spChg>
        <pc:spChg chg="mod">
          <ac:chgData name="Stefan Stefanowski" userId="be52f9e0f4c02faa" providerId="LiveId" clId="{DB2930F9-69EF-49A0-A590-02E8C1925DED}" dt="2023-12-01T15:53:24.293" v="64" actId="123"/>
          <ac:spMkLst>
            <pc:docMk/>
            <pc:sldMk cId="1535671026" sldId="258"/>
            <ac:spMk id="3" creationId="{F390EE68-35D7-16F4-72BE-CC6410D01108}"/>
          </ac:spMkLst>
        </pc:spChg>
        <pc:spChg chg="add">
          <ac:chgData name="Stefan Stefanowski" userId="be52f9e0f4c02faa" providerId="LiveId" clId="{DB2930F9-69EF-49A0-A590-02E8C1925DED}" dt="2023-12-01T07:45:40.376" v="0" actId="26606"/>
          <ac:spMkLst>
            <pc:docMk/>
            <pc:sldMk cId="1535671026" sldId="258"/>
            <ac:spMk id="9" creationId="{7BEFDA1A-2A01-4C29-A5D0-AE6F050D07DF}"/>
          </ac:spMkLst>
        </pc:spChg>
        <pc:spChg chg="add">
          <ac:chgData name="Stefan Stefanowski" userId="be52f9e0f4c02faa" providerId="LiveId" clId="{DB2930F9-69EF-49A0-A590-02E8C1925DED}" dt="2023-12-01T07:45:40.376" v="0" actId="26606"/>
          <ac:spMkLst>
            <pc:docMk/>
            <pc:sldMk cId="1535671026" sldId="258"/>
            <ac:spMk id="13" creationId="{279D3810-B86F-4009-84EC-DE0FEABD6FCE}"/>
          </ac:spMkLst>
        </pc:spChg>
        <pc:picChg chg="add">
          <ac:chgData name="Stefan Stefanowski" userId="be52f9e0f4c02faa" providerId="LiveId" clId="{DB2930F9-69EF-49A0-A590-02E8C1925DED}" dt="2023-12-01T07:45:40.376" v="0" actId="26606"/>
          <ac:picMkLst>
            <pc:docMk/>
            <pc:sldMk cId="1535671026" sldId="258"/>
            <ac:picMk id="5" creationId="{FD256DED-9764-2A70-350A-6DDFA81314DA}"/>
          </ac:picMkLst>
        </pc:picChg>
        <pc:picChg chg="add">
          <ac:chgData name="Stefan Stefanowski" userId="be52f9e0f4c02faa" providerId="LiveId" clId="{DB2930F9-69EF-49A0-A590-02E8C1925DED}" dt="2023-12-01T07:45:40.376" v="0" actId="26606"/>
          <ac:picMkLst>
            <pc:docMk/>
            <pc:sldMk cId="1535671026" sldId="258"/>
            <ac:picMk id="15" creationId="{C33612A4-0B77-4479-B2AA-F178599550AA}"/>
          </ac:picMkLst>
        </pc:picChg>
        <pc:cxnChg chg="add">
          <ac:chgData name="Stefan Stefanowski" userId="be52f9e0f4c02faa" providerId="LiveId" clId="{DB2930F9-69EF-49A0-A590-02E8C1925DED}" dt="2023-12-01T07:45:40.376" v="0" actId="26606"/>
          <ac:cxnSpMkLst>
            <pc:docMk/>
            <pc:sldMk cId="1535671026" sldId="258"/>
            <ac:cxnSpMk id="11" creationId="{17FD20E5-30AF-47B9-9256-2E8E904CBBC1}"/>
          </ac:cxnSpMkLst>
        </pc:cxnChg>
        <pc:cxnChg chg="add">
          <ac:chgData name="Stefan Stefanowski" userId="be52f9e0f4c02faa" providerId="LiveId" clId="{DB2930F9-69EF-49A0-A590-02E8C1925DED}" dt="2023-12-01T07:45:40.376" v="0" actId="26606"/>
          <ac:cxnSpMkLst>
            <pc:docMk/>
            <pc:sldMk cId="1535671026" sldId="258"/>
            <ac:cxnSpMk id="17" creationId="{078A367A-3E83-4B48-A0F7-43FBE33328F5}"/>
          </ac:cxnSpMkLst>
        </pc:cxnChg>
      </pc:sldChg>
      <pc:sldChg chg="modSp mod">
        <pc:chgData name="Stefan Stefanowski" userId="be52f9e0f4c02faa" providerId="LiveId" clId="{DB2930F9-69EF-49A0-A590-02E8C1925DED}" dt="2023-12-01T15:53:12.568" v="62" actId="123"/>
        <pc:sldMkLst>
          <pc:docMk/>
          <pc:sldMk cId="2792856211" sldId="259"/>
        </pc:sldMkLst>
        <pc:spChg chg="mod">
          <ac:chgData name="Stefan Stefanowski" userId="be52f9e0f4c02faa" providerId="LiveId" clId="{DB2930F9-69EF-49A0-A590-02E8C1925DED}" dt="2023-12-01T15:53:12.568" v="62" actId="123"/>
          <ac:spMkLst>
            <pc:docMk/>
            <pc:sldMk cId="2792856211" sldId="259"/>
            <ac:spMk id="3" creationId="{7C0EBEEB-19E9-F3B4-6DEA-AEAA87D8B855}"/>
          </ac:spMkLst>
        </pc:spChg>
      </pc:sldChg>
      <pc:sldChg chg="addSp modSp mod">
        <pc:chgData name="Stefan Stefanowski" userId="be52f9e0f4c02faa" providerId="LiveId" clId="{DB2930F9-69EF-49A0-A590-02E8C1925DED}" dt="2023-12-01T15:53:10.168" v="61" actId="123"/>
        <pc:sldMkLst>
          <pc:docMk/>
          <pc:sldMk cId="370954006" sldId="260"/>
        </pc:sldMkLst>
        <pc:spChg chg="mod">
          <ac:chgData name="Stefan Stefanowski" userId="be52f9e0f4c02faa" providerId="LiveId" clId="{DB2930F9-69EF-49A0-A590-02E8C1925DED}" dt="2023-12-01T15:53:10.168" v="61" actId="123"/>
          <ac:spMkLst>
            <pc:docMk/>
            <pc:sldMk cId="370954006" sldId="260"/>
            <ac:spMk id="3" creationId="{60657443-9F64-CDCD-3B17-66C909AFC01F}"/>
          </ac:spMkLst>
        </pc:spChg>
        <pc:spChg chg="add">
          <ac:chgData name="Stefan Stefanowski" userId="be52f9e0f4c02faa" providerId="LiveId" clId="{DB2930F9-69EF-49A0-A590-02E8C1925DED}" dt="2023-12-01T07:45:52.791" v="1" actId="26606"/>
          <ac:spMkLst>
            <pc:docMk/>
            <pc:sldMk cId="370954006" sldId="260"/>
            <ac:spMk id="1031" creationId="{10419CA0-BFB4-4390-AB8F-5DBFCA45D4D0}"/>
          </ac:spMkLst>
        </pc:spChg>
        <pc:spChg chg="add">
          <ac:chgData name="Stefan Stefanowski" userId="be52f9e0f4c02faa" providerId="LiveId" clId="{DB2930F9-69EF-49A0-A590-02E8C1925DED}" dt="2023-12-01T07:45:52.791" v="1" actId="26606"/>
          <ac:spMkLst>
            <pc:docMk/>
            <pc:sldMk cId="370954006" sldId="260"/>
            <ac:spMk id="1035" creationId="{596E9C81-ACBE-459E-A7D5-2BB824B68FDA}"/>
          </ac:spMkLst>
        </pc:spChg>
        <pc:grpChg chg="add">
          <ac:chgData name="Stefan Stefanowski" userId="be52f9e0f4c02faa" providerId="LiveId" clId="{DB2930F9-69EF-49A0-A590-02E8C1925DED}" dt="2023-12-01T07:45:52.791" v="1" actId="26606"/>
          <ac:grpSpMkLst>
            <pc:docMk/>
            <pc:sldMk cId="370954006" sldId="260"/>
            <ac:grpSpMk id="1037" creationId="{CEBDCB18-ABE5-43B0-8B68-89FEDAECB8B0}"/>
          </ac:grpSpMkLst>
        </pc:grpChg>
        <pc:picChg chg="add">
          <ac:chgData name="Stefan Stefanowski" userId="be52f9e0f4c02faa" providerId="LiveId" clId="{DB2930F9-69EF-49A0-A590-02E8C1925DED}" dt="2023-12-01T07:45:52.791" v="1" actId="26606"/>
          <ac:picMkLst>
            <pc:docMk/>
            <pc:sldMk cId="370954006" sldId="260"/>
            <ac:picMk id="1041" creationId="{08EC5C75-E28F-4899-9C2E-39431B82B740}"/>
          </ac:picMkLst>
        </pc:picChg>
        <pc:cxnChg chg="add">
          <ac:chgData name="Stefan Stefanowski" userId="be52f9e0f4c02faa" providerId="LiveId" clId="{DB2930F9-69EF-49A0-A590-02E8C1925DED}" dt="2023-12-01T07:45:52.791" v="1" actId="26606"/>
          <ac:cxnSpMkLst>
            <pc:docMk/>
            <pc:sldMk cId="370954006" sldId="260"/>
            <ac:cxnSpMk id="1033" creationId="{5CF4C623-16D7-4722-8EFB-A5B0E3BC077D}"/>
          </ac:cxnSpMkLst>
        </pc:cxnChg>
        <pc:cxnChg chg="add">
          <ac:chgData name="Stefan Stefanowski" userId="be52f9e0f4c02faa" providerId="LiveId" clId="{DB2930F9-69EF-49A0-A590-02E8C1925DED}" dt="2023-12-01T07:45:52.791" v="1" actId="26606"/>
          <ac:cxnSpMkLst>
            <pc:docMk/>
            <pc:sldMk cId="370954006" sldId="260"/>
            <ac:cxnSpMk id="1043" creationId="{46AAE0A1-60AD-4190-B85D-2DD8148369C7}"/>
          </ac:cxnSpMkLst>
        </pc:cxnChg>
      </pc:sldChg>
      <pc:sldChg chg="addSp modSp mod">
        <pc:chgData name="Stefan Stefanowski" userId="be52f9e0f4c02faa" providerId="LiveId" clId="{DB2930F9-69EF-49A0-A590-02E8C1925DED}" dt="2023-12-01T15:53:01.621" v="58" actId="123"/>
        <pc:sldMkLst>
          <pc:docMk/>
          <pc:sldMk cId="310834994" sldId="261"/>
        </pc:sldMkLst>
        <pc:spChg chg="mod">
          <ac:chgData name="Stefan Stefanowski" userId="be52f9e0f4c02faa" providerId="LiveId" clId="{DB2930F9-69EF-49A0-A590-02E8C1925DED}" dt="2023-12-01T15:53:01.621" v="58" actId="123"/>
          <ac:spMkLst>
            <pc:docMk/>
            <pc:sldMk cId="310834994" sldId="261"/>
            <ac:spMk id="3" creationId="{8C8C66E6-6AA4-6656-5F0C-802A7E131248}"/>
          </ac:spMkLst>
        </pc:spChg>
        <pc:spChg chg="add">
          <ac:chgData name="Stefan Stefanowski" userId="be52f9e0f4c02faa" providerId="LiveId" clId="{DB2930F9-69EF-49A0-A590-02E8C1925DED}" dt="2023-12-01T07:46:07.644" v="6" actId="26606"/>
          <ac:spMkLst>
            <pc:docMk/>
            <pc:sldMk cId="310834994" sldId="261"/>
            <ac:spMk id="8" creationId="{F63C748C-967B-4A7B-A90F-3EDD0F485AC6}"/>
          </ac:spMkLst>
        </pc:spChg>
        <pc:spChg chg="add">
          <ac:chgData name="Stefan Stefanowski" userId="be52f9e0f4c02faa" providerId="LiveId" clId="{DB2930F9-69EF-49A0-A590-02E8C1925DED}" dt="2023-12-01T07:46:07.644" v="6" actId="26606"/>
          <ac:spMkLst>
            <pc:docMk/>
            <pc:sldMk cId="310834994" sldId="261"/>
            <ac:spMk id="10" creationId="{C0143637-4934-44E4-B909-BAF1E7B27972}"/>
          </ac:spMkLst>
        </pc:spChg>
      </pc:sldChg>
      <pc:sldChg chg="addSp modSp mod">
        <pc:chgData name="Stefan Stefanowski" userId="be52f9e0f4c02faa" providerId="LiveId" clId="{DB2930F9-69EF-49A0-A590-02E8C1925DED}" dt="2023-12-01T15:53:07.619" v="60" actId="123"/>
        <pc:sldMkLst>
          <pc:docMk/>
          <pc:sldMk cId="3484901060" sldId="262"/>
        </pc:sldMkLst>
        <pc:spChg chg="mod">
          <ac:chgData name="Stefan Stefanowski" userId="be52f9e0f4c02faa" providerId="LiveId" clId="{DB2930F9-69EF-49A0-A590-02E8C1925DED}" dt="2023-12-01T15:53:07.619" v="60" actId="123"/>
          <ac:spMkLst>
            <pc:docMk/>
            <pc:sldMk cId="3484901060" sldId="262"/>
            <ac:spMk id="3" creationId="{89C82197-4C78-DD6F-4424-FB7E8DD69071}"/>
          </ac:spMkLst>
        </pc:spChg>
        <pc:spChg chg="add">
          <ac:chgData name="Stefan Stefanowski" userId="be52f9e0f4c02faa" providerId="LiveId" clId="{DB2930F9-69EF-49A0-A590-02E8C1925DED}" dt="2023-12-01T07:45:56.126" v="2" actId="26606"/>
          <ac:spMkLst>
            <pc:docMk/>
            <pc:sldMk cId="3484901060" sldId="262"/>
            <ac:spMk id="2055" creationId="{24BE214B-2C92-47AF-8D90-698211103731}"/>
          </ac:spMkLst>
        </pc:spChg>
        <pc:spChg chg="add">
          <ac:chgData name="Stefan Stefanowski" userId="be52f9e0f4c02faa" providerId="LiveId" clId="{DB2930F9-69EF-49A0-A590-02E8C1925DED}" dt="2023-12-01T07:45:56.126" v="2" actId="26606"/>
          <ac:spMkLst>
            <pc:docMk/>
            <pc:sldMk cId="3484901060" sldId="262"/>
            <ac:spMk id="2059" creationId="{369A020F-4984-4DD0-898A-B60A4882B04C}"/>
          </ac:spMkLst>
        </pc:spChg>
        <pc:spChg chg="add">
          <ac:chgData name="Stefan Stefanowski" userId="be52f9e0f4c02faa" providerId="LiveId" clId="{DB2930F9-69EF-49A0-A590-02E8C1925DED}" dt="2023-12-01T07:45:56.126" v="2" actId="26606"/>
          <ac:spMkLst>
            <pc:docMk/>
            <pc:sldMk cId="3484901060" sldId="262"/>
            <ac:spMk id="2065" creationId="{4380F474-D468-4F2F-8BE9-F343F8D1A9C8}"/>
          </ac:spMkLst>
        </pc:spChg>
        <pc:grpChg chg="add">
          <ac:chgData name="Stefan Stefanowski" userId="be52f9e0f4c02faa" providerId="LiveId" clId="{DB2930F9-69EF-49A0-A590-02E8C1925DED}" dt="2023-12-01T07:45:56.126" v="2" actId="26606"/>
          <ac:grpSpMkLst>
            <pc:docMk/>
            <pc:sldMk cId="3484901060" sldId="262"/>
            <ac:grpSpMk id="2061" creationId="{A3761B47-AE33-47C9-9636-19D4B313F277}"/>
          </ac:grpSpMkLst>
        </pc:grpChg>
        <pc:picChg chg="add">
          <ac:chgData name="Stefan Stefanowski" userId="be52f9e0f4c02faa" providerId="LiveId" clId="{DB2930F9-69EF-49A0-A590-02E8C1925DED}" dt="2023-12-01T07:45:56.126" v="2" actId="26606"/>
          <ac:picMkLst>
            <pc:docMk/>
            <pc:sldMk cId="3484901060" sldId="262"/>
            <ac:picMk id="2067" creationId="{D757EBBD-8611-41C1-8124-C151D0957DBF}"/>
          </ac:picMkLst>
        </pc:picChg>
        <pc:cxnChg chg="add">
          <ac:chgData name="Stefan Stefanowski" userId="be52f9e0f4c02faa" providerId="LiveId" clId="{DB2930F9-69EF-49A0-A590-02E8C1925DED}" dt="2023-12-01T07:45:56.126" v="2" actId="26606"/>
          <ac:cxnSpMkLst>
            <pc:docMk/>
            <pc:sldMk cId="3484901060" sldId="262"/>
            <ac:cxnSpMk id="2057" creationId="{186D07CD-E0E5-42ED-BA28-6CB6ADC3B09F}"/>
          </ac:cxnSpMkLst>
        </pc:cxnChg>
        <pc:cxnChg chg="add">
          <ac:chgData name="Stefan Stefanowski" userId="be52f9e0f4c02faa" providerId="LiveId" clId="{DB2930F9-69EF-49A0-A590-02E8C1925DED}" dt="2023-12-01T07:45:56.126" v="2" actId="26606"/>
          <ac:cxnSpMkLst>
            <pc:docMk/>
            <pc:sldMk cId="3484901060" sldId="262"/>
            <ac:cxnSpMk id="2069" creationId="{E40D0D8B-2D5E-48A4-BBD5-8CB09A86A663}"/>
          </ac:cxnSpMkLst>
        </pc:cxnChg>
      </pc:sldChg>
      <pc:sldChg chg="addSp delSp modSp mod">
        <pc:chgData name="Stefan Stefanowski" userId="be52f9e0f4c02faa" providerId="LiveId" clId="{DB2930F9-69EF-49A0-A590-02E8C1925DED}" dt="2023-12-01T15:53:05.324" v="59" actId="123"/>
        <pc:sldMkLst>
          <pc:docMk/>
          <pc:sldMk cId="4035038760" sldId="263"/>
        </pc:sldMkLst>
        <pc:spChg chg="mod">
          <ac:chgData name="Stefan Stefanowski" userId="be52f9e0f4c02faa" providerId="LiveId" clId="{DB2930F9-69EF-49A0-A590-02E8C1925DED}" dt="2023-12-01T07:46:02.597" v="4" actId="26606"/>
          <ac:spMkLst>
            <pc:docMk/>
            <pc:sldMk cId="4035038760" sldId="263"/>
            <ac:spMk id="2" creationId="{7728FC88-10AC-22D4-76CC-A553B2994424}"/>
          </ac:spMkLst>
        </pc:spChg>
        <pc:spChg chg="mod">
          <ac:chgData name="Stefan Stefanowski" userId="be52f9e0f4c02faa" providerId="LiveId" clId="{DB2930F9-69EF-49A0-A590-02E8C1925DED}" dt="2023-12-01T15:53:05.324" v="59" actId="123"/>
          <ac:spMkLst>
            <pc:docMk/>
            <pc:sldMk cId="4035038760" sldId="263"/>
            <ac:spMk id="3" creationId="{92428C3D-DEBC-92E0-C1D3-2D6593D6FFEE}"/>
          </ac:spMkLst>
        </pc:spChg>
        <pc:spChg chg="add del">
          <ac:chgData name="Stefan Stefanowski" userId="be52f9e0f4c02faa" providerId="LiveId" clId="{DB2930F9-69EF-49A0-A590-02E8C1925DED}" dt="2023-12-01T07:46:02.597" v="4" actId="26606"/>
          <ac:spMkLst>
            <pc:docMk/>
            <pc:sldMk cId="4035038760" sldId="263"/>
            <ac:spMk id="3079" creationId="{10419CA0-BFB4-4390-AB8F-5DBFCA45D4D0}"/>
          </ac:spMkLst>
        </pc:spChg>
        <pc:spChg chg="add del">
          <ac:chgData name="Stefan Stefanowski" userId="be52f9e0f4c02faa" providerId="LiveId" clId="{DB2930F9-69EF-49A0-A590-02E8C1925DED}" dt="2023-12-01T07:46:02.597" v="4" actId="26606"/>
          <ac:spMkLst>
            <pc:docMk/>
            <pc:sldMk cId="4035038760" sldId="263"/>
            <ac:spMk id="3083" creationId="{596E9C81-ACBE-459E-A7D5-2BB824B68FDA}"/>
          </ac:spMkLst>
        </pc:spChg>
        <pc:spChg chg="add">
          <ac:chgData name="Stefan Stefanowski" userId="be52f9e0f4c02faa" providerId="LiveId" clId="{DB2930F9-69EF-49A0-A590-02E8C1925DED}" dt="2023-12-01T07:46:02.610" v="5" actId="26606"/>
          <ac:spMkLst>
            <pc:docMk/>
            <pc:sldMk cId="4035038760" sldId="263"/>
            <ac:spMk id="3093" creationId="{021A4066-B261-49FE-952E-A0FE3EE75CD2}"/>
          </ac:spMkLst>
        </pc:spChg>
        <pc:spChg chg="add">
          <ac:chgData name="Stefan Stefanowski" userId="be52f9e0f4c02faa" providerId="LiveId" clId="{DB2930F9-69EF-49A0-A590-02E8C1925DED}" dt="2023-12-01T07:46:02.610" v="5" actId="26606"/>
          <ac:spMkLst>
            <pc:docMk/>
            <pc:sldMk cId="4035038760" sldId="263"/>
            <ac:spMk id="3095" creationId="{81958111-BC13-4D45-AB27-0C2C83F9BA64}"/>
          </ac:spMkLst>
        </pc:spChg>
        <pc:grpChg chg="add del">
          <ac:chgData name="Stefan Stefanowski" userId="be52f9e0f4c02faa" providerId="LiveId" clId="{DB2930F9-69EF-49A0-A590-02E8C1925DED}" dt="2023-12-01T07:46:02.597" v="4" actId="26606"/>
          <ac:grpSpMkLst>
            <pc:docMk/>
            <pc:sldMk cId="4035038760" sldId="263"/>
            <ac:grpSpMk id="3085" creationId="{CEBDCB18-ABE5-43B0-8B68-89FEDAECB8B0}"/>
          </ac:grpSpMkLst>
        </pc:grpChg>
        <pc:grpChg chg="add">
          <ac:chgData name="Stefan Stefanowski" userId="be52f9e0f4c02faa" providerId="LiveId" clId="{DB2930F9-69EF-49A0-A590-02E8C1925DED}" dt="2023-12-01T07:46:02.610" v="5" actId="26606"/>
          <ac:grpSpMkLst>
            <pc:docMk/>
            <pc:sldMk cId="4035038760" sldId="263"/>
            <ac:grpSpMk id="3096" creationId="{82188758-E18A-4CE5-9D03-F4BF5D887C3F}"/>
          </ac:grpSpMkLst>
        </pc:grpChg>
        <pc:picChg chg="mod">
          <ac:chgData name="Stefan Stefanowski" userId="be52f9e0f4c02faa" providerId="LiveId" clId="{DB2930F9-69EF-49A0-A590-02E8C1925DED}" dt="2023-12-01T07:46:02.597" v="4" actId="26606"/>
          <ac:picMkLst>
            <pc:docMk/>
            <pc:sldMk cId="4035038760" sldId="263"/>
            <ac:picMk id="3074" creationId="{90E6EF11-C306-B235-7CA0-64EA627E5A6A}"/>
          </ac:picMkLst>
        </pc:picChg>
        <pc:picChg chg="add del">
          <ac:chgData name="Stefan Stefanowski" userId="be52f9e0f4c02faa" providerId="LiveId" clId="{DB2930F9-69EF-49A0-A590-02E8C1925DED}" dt="2023-12-01T07:46:02.597" v="4" actId="26606"/>
          <ac:picMkLst>
            <pc:docMk/>
            <pc:sldMk cId="4035038760" sldId="263"/>
            <ac:picMk id="3089" creationId="{08EC5C75-E28F-4899-9C2E-39431B82B740}"/>
          </ac:picMkLst>
        </pc:picChg>
        <pc:picChg chg="add">
          <ac:chgData name="Stefan Stefanowski" userId="be52f9e0f4c02faa" providerId="LiveId" clId="{DB2930F9-69EF-49A0-A590-02E8C1925DED}" dt="2023-12-01T07:46:02.610" v="5" actId="26606"/>
          <ac:picMkLst>
            <pc:docMk/>
            <pc:sldMk cId="4035038760" sldId="263"/>
            <ac:picMk id="3099" creationId="{D42F4933-2ECF-4EE5-BCE4-F19E3CA609FE}"/>
          </ac:picMkLst>
        </pc:picChg>
        <pc:cxnChg chg="add del">
          <ac:chgData name="Stefan Stefanowski" userId="be52f9e0f4c02faa" providerId="LiveId" clId="{DB2930F9-69EF-49A0-A590-02E8C1925DED}" dt="2023-12-01T07:46:02.597" v="4" actId="26606"/>
          <ac:cxnSpMkLst>
            <pc:docMk/>
            <pc:sldMk cId="4035038760" sldId="263"/>
            <ac:cxnSpMk id="3081" creationId="{5CF4C623-16D7-4722-8EFB-A5B0E3BC077D}"/>
          </ac:cxnSpMkLst>
        </pc:cxnChg>
        <pc:cxnChg chg="add del">
          <ac:chgData name="Stefan Stefanowski" userId="be52f9e0f4c02faa" providerId="LiveId" clId="{DB2930F9-69EF-49A0-A590-02E8C1925DED}" dt="2023-12-01T07:46:02.597" v="4" actId="26606"/>
          <ac:cxnSpMkLst>
            <pc:docMk/>
            <pc:sldMk cId="4035038760" sldId="263"/>
            <ac:cxnSpMk id="3091" creationId="{46AAE0A1-60AD-4190-B85D-2DD8148369C7}"/>
          </ac:cxnSpMkLst>
        </pc:cxnChg>
        <pc:cxnChg chg="add">
          <ac:chgData name="Stefan Stefanowski" userId="be52f9e0f4c02faa" providerId="LiveId" clId="{DB2930F9-69EF-49A0-A590-02E8C1925DED}" dt="2023-12-01T07:46:02.610" v="5" actId="26606"/>
          <ac:cxnSpMkLst>
            <pc:docMk/>
            <pc:sldMk cId="4035038760" sldId="263"/>
            <ac:cxnSpMk id="3094" creationId="{381B4579-E2EA-4BD7-94FF-0A0BEE135C6B}"/>
          </ac:cxnSpMkLst>
        </pc:cxnChg>
        <pc:cxnChg chg="add">
          <ac:chgData name="Stefan Stefanowski" userId="be52f9e0f4c02faa" providerId="LiveId" clId="{DB2930F9-69EF-49A0-A590-02E8C1925DED}" dt="2023-12-01T07:46:02.610" v="5" actId="26606"/>
          <ac:cxnSpMkLst>
            <pc:docMk/>
            <pc:sldMk cId="4035038760" sldId="263"/>
            <ac:cxnSpMk id="3100" creationId="{C6FAC23C-014D-4AC5-AD1B-36F7D0E7EF32}"/>
          </ac:cxnSpMkLst>
        </pc:cxnChg>
      </pc:sldChg>
      <pc:sldChg chg="modSp mod">
        <pc:chgData name="Stefan Stefanowski" userId="be52f9e0f4c02faa" providerId="LiveId" clId="{DB2930F9-69EF-49A0-A590-02E8C1925DED}" dt="2023-12-01T15:52:58.799" v="57" actId="123"/>
        <pc:sldMkLst>
          <pc:docMk/>
          <pc:sldMk cId="1242871594" sldId="264"/>
        </pc:sldMkLst>
        <pc:spChg chg="mod">
          <ac:chgData name="Stefan Stefanowski" userId="be52f9e0f4c02faa" providerId="LiveId" clId="{DB2930F9-69EF-49A0-A590-02E8C1925DED}" dt="2023-12-01T15:52:58.799" v="57" actId="123"/>
          <ac:spMkLst>
            <pc:docMk/>
            <pc:sldMk cId="1242871594" sldId="264"/>
            <ac:spMk id="3" creationId="{26166068-12EC-166C-CDF2-8615F9A897F4}"/>
          </ac:spMkLst>
        </pc:spChg>
      </pc:sldChg>
      <pc:sldChg chg="addSp delSp modSp mod setBg setClrOvrMap">
        <pc:chgData name="Stefan Stefanowski" userId="be52f9e0f4c02faa" providerId="LiveId" clId="{DB2930F9-69EF-49A0-A590-02E8C1925DED}" dt="2023-12-01T15:52:55.251" v="56" actId="123"/>
        <pc:sldMkLst>
          <pc:docMk/>
          <pc:sldMk cId="1819856318" sldId="265"/>
        </pc:sldMkLst>
        <pc:spChg chg="mod">
          <ac:chgData name="Stefan Stefanowski" userId="be52f9e0f4c02faa" providerId="LiveId" clId="{DB2930F9-69EF-49A0-A590-02E8C1925DED}" dt="2023-12-01T15:49:47.307" v="30" actId="20577"/>
          <ac:spMkLst>
            <pc:docMk/>
            <pc:sldMk cId="1819856318" sldId="265"/>
            <ac:spMk id="2" creationId="{CEE51D4F-FF37-9471-A9A1-312785E7B282}"/>
          </ac:spMkLst>
        </pc:spChg>
        <pc:spChg chg="mod">
          <ac:chgData name="Stefan Stefanowski" userId="be52f9e0f4c02faa" providerId="LiveId" clId="{DB2930F9-69EF-49A0-A590-02E8C1925DED}" dt="2023-12-01T15:52:55.251" v="56" actId="123"/>
          <ac:spMkLst>
            <pc:docMk/>
            <pc:sldMk cId="1819856318" sldId="265"/>
            <ac:spMk id="3" creationId="{CC832D30-5C93-58D8-3AFF-4F12A9A2916C}"/>
          </ac:spMkLst>
        </pc:spChg>
        <pc:spChg chg="add del">
          <ac:chgData name="Stefan Stefanowski" userId="be52f9e0f4c02faa" providerId="LiveId" clId="{DB2930F9-69EF-49A0-A590-02E8C1925DED}" dt="2023-12-01T07:46:25.318" v="9" actId="26606"/>
          <ac:spMkLst>
            <pc:docMk/>
            <pc:sldMk cId="1819856318" sldId="265"/>
            <ac:spMk id="5129" creationId="{742C14A9-3617-46DD-9FC4-ED828A7D3E6F}"/>
          </ac:spMkLst>
        </pc:spChg>
        <pc:spChg chg="add del">
          <ac:chgData name="Stefan Stefanowski" userId="be52f9e0f4c02faa" providerId="LiveId" clId="{DB2930F9-69EF-49A0-A590-02E8C1925DED}" dt="2023-12-01T07:46:25.318" v="9" actId="26606"/>
          <ac:spMkLst>
            <pc:docMk/>
            <pc:sldMk cId="1819856318" sldId="265"/>
            <ac:spMk id="5133" creationId="{19E5CB6C-D5A1-44AB-BAD0-E76C67ED2802}"/>
          </ac:spMkLst>
        </pc:spChg>
        <pc:spChg chg="add">
          <ac:chgData name="Stefan Stefanowski" userId="be52f9e0f4c02faa" providerId="LiveId" clId="{DB2930F9-69EF-49A0-A590-02E8C1925DED}" dt="2023-12-01T07:46:25.333" v="10" actId="26606"/>
          <ac:spMkLst>
            <pc:docMk/>
            <pc:sldMk cId="1819856318" sldId="265"/>
            <ac:spMk id="5140" creationId="{AF38CBB2-04B5-4ED2-92CA-ABA779049DEA}"/>
          </ac:spMkLst>
        </pc:spChg>
        <pc:spChg chg="add">
          <ac:chgData name="Stefan Stefanowski" userId="be52f9e0f4c02faa" providerId="LiveId" clId="{DB2930F9-69EF-49A0-A590-02E8C1925DED}" dt="2023-12-01T07:46:25.333" v="10" actId="26606"/>
          <ac:spMkLst>
            <pc:docMk/>
            <pc:sldMk cId="1819856318" sldId="265"/>
            <ac:spMk id="5143" creationId="{A81BF76C-52E4-494B-86F2-4CBAC20E3856}"/>
          </ac:spMkLst>
        </pc:spChg>
        <pc:grpChg chg="add">
          <ac:chgData name="Stefan Stefanowski" userId="be52f9e0f4c02faa" providerId="LiveId" clId="{DB2930F9-69EF-49A0-A590-02E8C1925DED}" dt="2023-12-01T07:46:25.333" v="10" actId="26606"/>
          <ac:grpSpMkLst>
            <pc:docMk/>
            <pc:sldMk cId="1819856318" sldId="265"/>
            <ac:grpSpMk id="5144" creationId="{CD0703AE-95DE-4C43-8272-BB33A5AD46D3}"/>
          </ac:grpSpMkLst>
        </pc:grpChg>
        <pc:picChg chg="mod">
          <ac:chgData name="Stefan Stefanowski" userId="be52f9e0f4c02faa" providerId="LiveId" clId="{DB2930F9-69EF-49A0-A590-02E8C1925DED}" dt="2023-12-01T07:46:25.333" v="10" actId="26606"/>
          <ac:picMkLst>
            <pc:docMk/>
            <pc:sldMk cId="1819856318" sldId="265"/>
            <ac:picMk id="5122" creationId="{7EF0D428-57E4-E366-54E4-54F01931D624}"/>
          </ac:picMkLst>
        </pc:picChg>
        <pc:picChg chg="mod ord">
          <ac:chgData name="Stefan Stefanowski" userId="be52f9e0f4c02faa" providerId="LiveId" clId="{DB2930F9-69EF-49A0-A590-02E8C1925DED}" dt="2023-12-01T07:46:25.333" v="10" actId="26606"/>
          <ac:picMkLst>
            <pc:docMk/>
            <pc:sldMk cId="1819856318" sldId="265"/>
            <ac:picMk id="5124" creationId="{FC492E16-B69F-FAC6-60C9-C85368A847C0}"/>
          </ac:picMkLst>
        </pc:picChg>
        <pc:picChg chg="add del">
          <ac:chgData name="Stefan Stefanowski" userId="be52f9e0f4c02faa" providerId="LiveId" clId="{DB2930F9-69EF-49A0-A590-02E8C1925DED}" dt="2023-12-01T07:46:25.318" v="9" actId="26606"/>
          <ac:picMkLst>
            <pc:docMk/>
            <pc:sldMk cId="1819856318" sldId="265"/>
            <ac:picMk id="5135" creationId="{D5A16967-5C32-4A48-9F02-4F0228AC8DBA}"/>
          </ac:picMkLst>
        </pc:picChg>
        <pc:picChg chg="add">
          <ac:chgData name="Stefan Stefanowski" userId="be52f9e0f4c02faa" providerId="LiveId" clId="{DB2930F9-69EF-49A0-A590-02E8C1925DED}" dt="2023-12-01T07:46:25.333" v="10" actId="26606"/>
          <ac:picMkLst>
            <pc:docMk/>
            <pc:sldMk cId="1819856318" sldId="265"/>
            <ac:picMk id="5139" creationId="{0C24E7C2-F39B-4280-9B81-F15BBD93C3A9}"/>
          </ac:picMkLst>
        </pc:picChg>
        <pc:cxnChg chg="add del">
          <ac:chgData name="Stefan Stefanowski" userId="be52f9e0f4c02faa" providerId="LiveId" clId="{DB2930F9-69EF-49A0-A590-02E8C1925DED}" dt="2023-12-01T07:46:25.318" v="9" actId="26606"/>
          <ac:cxnSpMkLst>
            <pc:docMk/>
            <pc:sldMk cId="1819856318" sldId="265"/>
            <ac:cxnSpMk id="5131" creationId="{19AB0109-1C89-41F0-9EDF-3DE017BE3F27}"/>
          </ac:cxnSpMkLst>
        </pc:cxnChg>
        <pc:cxnChg chg="add del">
          <ac:chgData name="Stefan Stefanowski" userId="be52f9e0f4c02faa" providerId="LiveId" clId="{DB2930F9-69EF-49A0-A590-02E8C1925DED}" dt="2023-12-01T07:46:25.318" v="9" actId="26606"/>
          <ac:cxnSpMkLst>
            <pc:docMk/>
            <pc:sldMk cId="1819856318" sldId="265"/>
            <ac:cxnSpMk id="5137" creationId="{942D078B-EF20-4DB1-AA1B-87F212C56A9A}"/>
          </ac:cxnSpMkLst>
        </pc:cxnChg>
        <pc:cxnChg chg="add">
          <ac:chgData name="Stefan Stefanowski" userId="be52f9e0f4c02faa" providerId="LiveId" clId="{DB2930F9-69EF-49A0-A590-02E8C1925DED}" dt="2023-12-01T07:46:25.333" v="10" actId="26606"/>
          <ac:cxnSpMkLst>
            <pc:docMk/>
            <pc:sldMk cId="1819856318" sldId="265"/>
            <ac:cxnSpMk id="5141" creationId="{F381DAA9-C4BA-4BB3-8F4B-3BC4B43EB336}"/>
          </ac:cxnSpMkLst>
        </pc:cxnChg>
        <pc:cxnChg chg="add">
          <ac:chgData name="Stefan Stefanowski" userId="be52f9e0f4c02faa" providerId="LiveId" clId="{DB2930F9-69EF-49A0-A590-02E8C1925DED}" dt="2023-12-01T07:46:25.333" v="10" actId="26606"/>
          <ac:cxnSpMkLst>
            <pc:docMk/>
            <pc:sldMk cId="1819856318" sldId="265"/>
            <ac:cxnSpMk id="5142" creationId="{99ECE436-E5C5-4600-9DAE-6A66A788E0DF}"/>
          </ac:cxnSpMkLst>
        </pc:cxnChg>
      </pc:sldChg>
      <pc:sldChg chg="modSp mod">
        <pc:chgData name="Stefan Stefanowski" userId="be52f9e0f4c02faa" providerId="LiveId" clId="{DB2930F9-69EF-49A0-A590-02E8C1925DED}" dt="2023-12-01T15:52:52.211" v="55" actId="123"/>
        <pc:sldMkLst>
          <pc:docMk/>
          <pc:sldMk cId="2336664652" sldId="266"/>
        </pc:sldMkLst>
        <pc:spChg chg="mod">
          <ac:chgData name="Stefan Stefanowski" userId="be52f9e0f4c02faa" providerId="LiveId" clId="{DB2930F9-69EF-49A0-A590-02E8C1925DED}" dt="2023-12-01T15:52:52.211" v="55" actId="123"/>
          <ac:spMkLst>
            <pc:docMk/>
            <pc:sldMk cId="2336664652" sldId="266"/>
            <ac:spMk id="3" creationId="{8EE5733D-B6BE-5229-8075-EBF46DFB284D}"/>
          </ac:spMkLst>
        </pc:spChg>
      </pc:sldChg>
      <pc:sldChg chg="modSp mod">
        <pc:chgData name="Stefan Stefanowski" userId="be52f9e0f4c02faa" providerId="LiveId" clId="{DB2930F9-69EF-49A0-A590-02E8C1925DED}" dt="2023-12-01T15:52:49.283" v="54" actId="123"/>
        <pc:sldMkLst>
          <pc:docMk/>
          <pc:sldMk cId="3517899103" sldId="267"/>
        </pc:sldMkLst>
        <pc:spChg chg="mod">
          <ac:chgData name="Stefan Stefanowski" userId="be52f9e0f4c02faa" providerId="LiveId" clId="{DB2930F9-69EF-49A0-A590-02E8C1925DED}" dt="2023-12-01T15:49:53.369" v="32" actId="20577"/>
          <ac:spMkLst>
            <pc:docMk/>
            <pc:sldMk cId="3517899103" sldId="267"/>
            <ac:spMk id="2" creationId="{4B314725-F4C8-16A0-656D-FA422860012D}"/>
          </ac:spMkLst>
        </pc:spChg>
        <pc:spChg chg="mod">
          <ac:chgData name="Stefan Stefanowski" userId="be52f9e0f4c02faa" providerId="LiveId" clId="{DB2930F9-69EF-49A0-A590-02E8C1925DED}" dt="2023-12-01T15:52:49.283" v="54" actId="123"/>
          <ac:spMkLst>
            <pc:docMk/>
            <pc:sldMk cId="3517899103" sldId="267"/>
            <ac:spMk id="3" creationId="{55096C96-DAD9-25E3-05EE-5EE3736E48A7}"/>
          </ac:spMkLst>
        </pc:spChg>
      </pc:sldChg>
      <pc:sldChg chg="modSp mod">
        <pc:chgData name="Stefan Stefanowski" userId="be52f9e0f4c02faa" providerId="LiveId" clId="{DB2930F9-69EF-49A0-A590-02E8C1925DED}" dt="2023-12-01T15:52:46.091" v="53" actId="123"/>
        <pc:sldMkLst>
          <pc:docMk/>
          <pc:sldMk cId="728673740" sldId="268"/>
        </pc:sldMkLst>
        <pc:spChg chg="mod">
          <ac:chgData name="Stefan Stefanowski" userId="be52f9e0f4c02faa" providerId="LiveId" clId="{DB2930F9-69EF-49A0-A590-02E8C1925DED}" dt="2023-12-01T15:50:05.786" v="44" actId="122"/>
          <ac:spMkLst>
            <pc:docMk/>
            <pc:sldMk cId="728673740" sldId="268"/>
            <ac:spMk id="2" creationId="{8D0997A3-B512-B2D7-8E72-F577A2EBEE28}"/>
          </ac:spMkLst>
        </pc:spChg>
        <pc:spChg chg="mod">
          <ac:chgData name="Stefan Stefanowski" userId="be52f9e0f4c02faa" providerId="LiveId" clId="{DB2930F9-69EF-49A0-A590-02E8C1925DED}" dt="2023-12-01T15:52:46.091" v="53" actId="123"/>
          <ac:spMkLst>
            <pc:docMk/>
            <pc:sldMk cId="728673740" sldId="268"/>
            <ac:spMk id="3" creationId="{B3014C3A-3837-E23E-41F2-3CCC61B24392}"/>
          </ac:spMkLst>
        </pc:spChg>
      </pc:sldChg>
      <pc:sldChg chg="addSp modSp mod setBg">
        <pc:chgData name="Stefan Stefanowski" userId="be52f9e0f4c02faa" providerId="LiveId" clId="{DB2930F9-69EF-49A0-A590-02E8C1925DED}" dt="2023-12-01T15:52:40.895" v="52" actId="123"/>
        <pc:sldMkLst>
          <pc:docMk/>
          <pc:sldMk cId="90628386" sldId="269"/>
        </pc:sldMkLst>
        <pc:spChg chg="mod">
          <ac:chgData name="Stefan Stefanowski" userId="be52f9e0f4c02faa" providerId="LiveId" clId="{DB2930F9-69EF-49A0-A590-02E8C1925DED}" dt="2023-12-01T07:46:39.986" v="11" actId="26606"/>
          <ac:spMkLst>
            <pc:docMk/>
            <pc:sldMk cId="90628386" sldId="269"/>
            <ac:spMk id="2" creationId="{EA2302F6-D77C-BB54-2407-BEA66E9CB773}"/>
          </ac:spMkLst>
        </pc:spChg>
        <pc:spChg chg="mod">
          <ac:chgData name="Stefan Stefanowski" userId="be52f9e0f4c02faa" providerId="LiveId" clId="{DB2930F9-69EF-49A0-A590-02E8C1925DED}" dt="2023-12-01T15:52:40.895" v="52" actId="123"/>
          <ac:spMkLst>
            <pc:docMk/>
            <pc:sldMk cId="90628386" sldId="269"/>
            <ac:spMk id="3" creationId="{3CB826DE-5A75-C35E-E047-BE6ABCD87CFA}"/>
          </ac:spMkLst>
        </pc:spChg>
        <pc:spChg chg="add">
          <ac:chgData name="Stefan Stefanowski" userId="be52f9e0f4c02faa" providerId="LiveId" clId="{DB2930F9-69EF-49A0-A590-02E8C1925DED}" dt="2023-12-01T07:46:39.986" v="11" actId="26606"/>
          <ac:spMkLst>
            <pc:docMk/>
            <pc:sldMk cId="90628386" sldId="269"/>
            <ac:spMk id="9223" creationId="{24BE214B-2C92-47AF-8D90-698211103731}"/>
          </ac:spMkLst>
        </pc:spChg>
        <pc:spChg chg="add">
          <ac:chgData name="Stefan Stefanowski" userId="be52f9e0f4c02faa" providerId="LiveId" clId="{DB2930F9-69EF-49A0-A590-02E8C1925DED}" dt="2023-12-01T07:46:39.986" v="11" actId="26606"/>
          <ac:spMkLst>
            <pc:docMk/>
            <pc:sldMk cId="90628386" sldId="269"/>
            <ac:spMk id="9227" creationId="{369A020F-4984-4DD0-898A-B60A4882B04C}"/>
          </ac:spMkLst>
        </pc:spChg>
        <pc:spChg chg="add">
          <ac:chgData name="Stefan Stefanowski" userId="be52f9e0f4c02faa" providerId="LiveId" clId="{DB2930F9-69EF-49A0-A590-02E8C1925DED}" dt="2023-12-01T07:46:39.986" v="11" actId="26606"/>
          <ac:spMkLst>
            <pc:docMk/>
            <pc:sldMk cId="90628386" sldId="269"/>
            <ac:spMk id="9233" creationId="{4380F474-D468-4F2F-8BE9-F343F8D1A9C8}"/>
          </ac:spMkLst>
        </pc:spChg>
        <pc:grpChg chg="add">
          <ac:chgData name="Stefan Stefanowski" userId="be52f9e0f4c02faa" providerId="LiveId" clId="{DB2930F9-69EF-49A0-A590-02E8C1925DED}" dt="2023-12-01T07:46:39.986" v="11" actId="26606"/>
          <ac:grpSpMkLst>
            <pc:docMk/>
            <pc:sldMk cId="90628386" sldId="269"/>
            <ac:grpSpMk id="9229" creationId="{A3761B47-AE33-47C9-9636-19D4B313F277}"/>
          </ac:grpSpMkLst>
        </pc:grpChg>
        <pc:picChg chg="mod">
          <ac:chgData name="Stefan Stefanowski" userId="be52f9e0f4c02faa" providerId="LiveId" clId="{DB2930F9-69EF-49A0-A590-02E8C1925DED}" dt="2023-12-01T07:46:39.986" v="11" actId="26606"/>
          <ac:picMkLst>
            <pc:docMk/>
            <pc:sldMk cId="90628386" sldId="269"/>
            <ac:picMk id="9218" creationId="{79F664B8-C643-2C4A-5CEE-95F2117CFD14}"/>
          </ac:picMkLst>
        </pc:picChg>
        <pc:picChg chg="add">
          <ac:chgData name="Stefan Stefanowski" userId="be52f9e0f4c02faa" providerId="LiveId" clId="{DB2930F9-69EF-49A0-A590-02E8C1925DED}" dt="2023-12-01T07:46:39.986" v="11" actId="26606"/>
          <ac:picMkLst>
            <pc:docMk/>
            <pc:sldMk cId="90628386" sldId="269"/>
            <ac:picMk id="9235" creationId="{D757EBBD-8611-41C1-8124-C151D0957DBF}"/>
          </ac:picMkLst>
        </pc:picChg>
        <pc:cxnChg chg="add">
          <ac:chgData name="Stefan Stefanowski" userId="be52f9e0f4c02faa" providerId="LiveId" clId="{DB2930F9-69EF-49A0-A590-02E8C1925DED}" dt="2023-12-01T07:46:39.986" v="11" actId="26606"/>
          <ac:cxnSpMkLst>
            <pc:docMk/>
            <pc:sldMk cId="90628386" sldId="269"/>
            <ac:cxnSpMk id="9225" creationId="{186D07CD-E0E5-42ED-BA28-6CB6ADC3B09F}"/>
          </ac:cxnSpMkLst>
        </pc:cxnChg>
        <pc:cxnChg chg="add">
          <ac:chgData name="Stefan Stefanowski" userId="be52f9e0f4c02faa" providerId="LiveId" clId="{DB2930F9-69EF-49A0-A590-02E8C1925DED}" dt="2023-12-01T07:46:39.986" v="11" actId="26606"/>
          <ac:cxnSpMkLst>
            <pc:docMk/>
            <pc:sldMk cId="90628386" sldId="269"/>
            <ac:cxnSpMk id="9237" creationId="{E40D0D8B-2D5E-48A4-BBD5-8CB09A86A663}"/>
          </ac:cxnSpMkLst>
        </pc:cxnChg>
      </pc:sldChg>
      <pc:sldChg chg="addSp delSp modSp mod setBg">
        <pc:chgData name="Stefan Stefanowski" userId="be52f9e0f4c02faa" providerId="LiveId" clId="{DB2930F9-69EF-49A0-A590-02E8C1925DED}" dt="2023-12-01T15:52:37.697" v="51" actId="123"/>
        <pc:sldMkLst>
          <pc:docMk/>
          <pc:sldMk cId="100233447" sldId="270"/>
        </pc:sldMkLst>
        <pc:spChg chg="mod">
          <ac:chgData name="Stefan Stefanowski" userId="be52f9e0f4c02faa" providerId="LiveId" clId="{DB2930F9-69EF-49A0-A590-02E8C1925DED}" dt="2023-12-01T07:46:57.901" v="18" actId="26606"/>
          <ac:spMkLst>
            <pc:docMk/>
            <pc:sldMk cId="100233447" sldId="270"/>
            <ac:spMk id="2" creationId="{4311DAF4-7E87-4C2F-C38F-374BD6B11AF4}"/>
          </ac:spMkLst>
        </pc:spChg>
        <pc:spChg chg="mod">
          <ac:chgData name="Stefan Stefanowski" userId="be52f9e0f4c02faa" providerId="LiveId" clId="{DB2930F9-69EF-49A0-A590-02E8C1925DED}" dt="2023-12-01T15:52:37.697" v="51" actId="123"/>
          <ac:spMkLst>
            <pc:docMk/>
            <pc:sldMk cId="100233447" sldId="270"/>
            <ac:spMk id="3" creationId="{3684DD8B-B52B-E6FA-73EB-7A4E4FA91010}"/>
          </ac:spMkLst>
        </pc:spChg>
        <pc:spChg chg="add">
          <ac:chgData name="Stefan Stefanowski" userId="be52f9e0f4c02faa" providerId="LiveId" clId="{DB2930F9-69EF-49A0-A590-02E8C1925DED}" dt="2023-12-01T07:46:57.901" v="18" actId="26606"/>
          <ac:spMkLst>
            <pc:docMk/>
            <pc:sldMk cId="100233447" sldId="270"/>
            <ac:spMk id="10244" creationId="{10419CA0-BFB4-4390-AB8F-5DBFCA45D4D0}"/>
          </ac:spMkLst>
        </pc:spChg>
        <pc:spChg chg="add">
          <ac:chgData name="Stefan Stefanowski" userId="be52f9e0f4c02faa" providerId="LiveId" clId="{DB2930F9-69EF-49A0-A590-02E8C1925DED}" dt="2023-12-01T07:46:57.901" v="18" actId="26606"/>
          <ac:spMkLst>
            <pc:docMk/>
            <pc:sldMk cId="100233447" sldId="270"/>
            <ac:spMk id="10246" creationId="{596E9C81-ACBE-459E-A7D5-2BB824B68FDA}"/>
          </ac:spMkLst>
        </pc:spChg>
        <pc:spChg chg="add del">
          <ac:chgData name="Stefan Stefanowski" userId="be52f9e0f4c02faa" providerId="LiveId" clId="{DB2930F9-69EF-49A0-A590-02E8C1925DED}" dt="2023-12-01T07:46:53.505" v="13" actId="26606"/>
          <ac:spMkLst>
            <pc:docMk/>
            <pc:sldMk cId="100233447" sldId="270"/>
            <ac:spMk id="10247" creationId="{24BE214B-2C92-47AF-8D90-698211103731}"/>
          </ac:spMkLst>
        </pc:spChg>
        <pc:spChg chg="add del">
          <ac:chgData name="Stefan Stefanowski" userId="be52f9e0f4c02faa" providerId="LiveId" clId="{DB2930F9-69EF-49A0-A590-02E8C1925DED}" dt="2023-12-01T07:46:53.505" v="13" actId="26606"/>
          <ac:spMkLst>
            <pc:docMk/>
            <pc:sldMk cId="100233447" sldId="270"/>
            <ac:spMk id="10251" creationId="{369A020F-4984-4DD0-898A-B60A4882B04C}"/>
          </ac:spMkLst>
        </pc:spChg>
        <pc:spChg chg="add del">
          <ac:chgData name="Stefan Stefanowski" userId="be52f9e0f4c02faa" providerId="LiveId" clId="{DB2930F9-69EF-49A0-A590-02E8C1925DED}" dt="2023-12-01T07:46:53.505" v="13" actId="26606"/>
          <ac:spMkLst>
            <pc:docMk/>
            <pc:sldMk cId="100233447" sldId="270"/>
            <ac:spMk id="10257" creationId="{4380F474-D468-4F2F-8BE9-F343F8D1A9C8}"/>
          </ac:spMkLst>
        </pc:spChg>
        <pc:spChg chg="add del">
          <ac:chgData name="Stefan Stefanowski" userId="be52f9e0f4c02faa" providerId="LiveId" clId="{DB2930F9-69EF-49A0-A590-02E8C1925DED}" dt="2023-12-01T07:46:56.390" v="15" actId="26606"/>
          <ac:spMkLst>
            <pc:docMk/>
            <pc:sldMk cId="100233447" sldId="270"/>
            <ac:spMk id="10263" creationId="{10419CA0-BFB4-4390-AB8F-5DBFCA45D4D0}"/>
          </ac:spMkLst>
        </pc:spChg>
        <pc:spChg chg="add del">
          <ac:chgData name="Stefan Stefanowski" userId="be52f9e0f4c02faa" providerId="LiveId" clId="{DB2930F9-69EF-49A0-A590-02E8C1925DED}" dt="2023-12-01T07:46:56.390" v="15" actId="26606"/>
          <ac:spMkLst>
            <pc:docMk/>
            <pc:sldMk cId="100233447" sldId="270"/>
            <ac:spMk id="10265" creationId="{596E9C81-ACBE-459E-A7D5-2BB824B68FDA}"/>
          </ac:spMkLst>
        </pc:spChg>
        <pc:grpChg chg="add">
          <ac:chgData name="Stefan Stefanowski" userId="be52f9e0f4c02faa" providerId="LiveId" clId="{DB2930F9-69EF-49A0-A590-02E8C1925DED}" dt="2023-12-01T07:46:57.901" v="18" actId="26606"/>
          <ac:grpSpMkLst>
            <pc:docMk/>
            <pc:sldMk cId="100233447" sldId="270"/>
            <ac:grpSpMk id="10248" creationId="{CEBDCB18-ABE5-43B0-8B68-89FEDAECB8B0}"/>
          </ac:grpSpMkLst>
        </pc:grpChg>
        <pc:grpChg chg="add del">
          <ac:chgData name="Stefan Stefanowski" userId="be52f9e0f4c02faa" providerId="LiveId" clId="{DB2930F9-69EF-49A0-A590-02E8C1925DED}" dt="2023-12-01T07:46:53.505" v="13" actId="26606"/>
          <ac:grpSpMkLst>
            <pc:docMk/>
            <pc:sldMk cId="100233447" sldId="270"/>
            <ac:grpSpMk id="10253" creationId="{A3761B47-AE33-47C9-9636-19D4B313F277}"/>
          </ac:grpSpMkLst>
        </pc:grpChg>
        <pc:grpChg chg="add del">
          <ac:chgData name="Stefan Stefanowski" userId="be52f9e0f4c02faa" providerId="LiveId" clId="{DB2930F9-69EF-49A0-A590-02E8C1925DED}" dt="2023-12-01T07:46:56.390" v="15" actId="26606"/>
          <ac:grpSpMkLst>
            <pc:docMk/>
            <pc:sldMk cId="100233447" sldId="270"/>
            <ac:grpSpMk id="10266" creationId="{CEBDCB18-ABE5-43B0-8B68-89FEDAECB8B0}"/>
          </ac:grpSpMkLst>
        </pc:grpChg>
        <pc:picChg chg="mod">
          <ac:chgData name="Stefan Stefanowski" userId="be52f9e0f4c02faa" providerId="LiveId" clId="{DB2930F9-69EF-49A0-A590-02E8C1925DED}" dt="2023-12-01T07:47:00.963" v="19" actId="27614"/>
          <ac:picMkLst>
            <pc:docMk/>
            <pc:sldMk cId="100233447" sldId="270"/>
            <ac:picMk id="10242" creationId="{AFAC89F1-4E76-3680-9F18-119CD24B8F0E}"/>
          </ac:picMkLst>
        </pc:picChg>
        <pc:picChg chg="add">
          <ac:chgData name="Stefan Stefanowski" userId="be52f9e0f4c02faa" providerId="LiveId" clId="{DB2930F9-69EF-49A0-A590-02E8C1925DED}" dt="2023-12-01T07:46:57.901" v="18" actId="26606"/>
          <ac:picMkLst>
            <pc:docMk/>
            <pc:sldMk cId="100233447" sldId="270"/>
            <ac:picMk id="10250" creationId="{08EC5C75-E28F-4899-9C2E-39431B82B740}"/>
          </ac:picMkLst>
        </pc:picChg>
        <pc:picChg chg="add del">
          <ac:chgData name="Stefan Stefanowski" userId="be52f9e0f4c02faa" providerId="LiveId" clId="{DB2930F9-69EF-49A0-A590-02E8C1925DED}" dt="2023-12-01T07:46:53.505" v="13" actId="26606"/>
          <ac:picMkLst>
            <pc:docMk/>
            <pc:sldMk cId="100233447" sldId="270"/>
            <ac:picMk id="10259" creationId="{D757EBBD-8611-41C1-8124-C151D0957DBF}"/>
          </ac:picMkLst>
        </pc:picChg>
        <pc:picChg chg="add del">
          <ac:chgData name="Stefan Stefanowski" userId="be52f9e0f4c02faa" providerId="LiveId" clId="{DB2930F9-69EF-49A0-A590-02E8C1925DED}" dt="2023-12-01T07:46:56.390" v="15" actId="26606"/>
          <ac:picMkLst>
            <pc:docMk/>
            <pc:sldMk cId="100233447" sldId="270"/>
            <ac:picMk id="10269" creationId="{08EC5C75-E28F-4899-9C2E-39431B82B740}"/>
          </ac:picMkLst>
        </pc:picChg>
        <pc:cxnChg chg="add">
          <ac:chgData name="Stefan Stefanowski" userId="be52f9e0f4c02faa" providerId="LiveId" clId="{DB2930F9-69EF-49A0-A590-02E8C1925DED}" dt="2023-12-01T07:46:57.901" v="18" actId="26606"/>
          <ac:cxnSpMkLst>
            <pc:docMk/>
            <pc:sldMk cId="100233447" sldId="270"/>
            <ac:cxnSpMk id="10245" creationId="{5CF4C623-16D7-4722-8EFB-A5B0E3BC077D}"/>
          </ac:cxnSpMkLst>
        </pc:cxnChg>
        <pc:cxnChg chg="add del">
          <ac:chgData name="Stefan Stefanowski" userId="be52f9e0f4c02faa" providerId="LiveId" clId="{DB2930F9-69EF-49A0-A590-02E8C1925DED}" dt="2023-12-01T07:46:53.505" v="13" actId="26606"/>
          <ac:cxnSpMkLst>
            <pc:docMk/>
            <pc:sldMk cId="100233447" sldId="270"/>
            <ac:cxnSpMk id="10249" creationId="{186D07CD-E0E5-42ED-BA28-6CB6ADC3B09F}"/>
          </ac:cxnSpMkLst>
        </pc:cxnChg>
        <pc:cxnChg chg="add">
          <ac:chgData name="Stefan Stefanowski" userId="be52f9e0f4c02faa" providerId="LiveId" clId="{DB2930F9-69EF-49A0-A590-02E8C1925DED}" dt="2023-12-01T07:46:57.901" v="18" actId="26606"/>
          <ac:cxnSpMkLst>
            <pc:docMk/>
            <pc:sldMk cId="100233447" sldId="270"/>
            <ac:cxnSpMk id="10252" creationId="{46AAE0A1-60AD-4190-B85D-2DD8148369C7}"/>
          </ac:cxnSpMkLst>
        </pc:cxnChg>
        <pc:cxnChg chg="add del">
          <ac:chgData name="Stefan Stefanowski" userId="be52f9e0f4c02faa" providerId="LiveId" clId="{DB2930F9-69EF-49A0-A590-02E8C1925DED}" dt="2023-12-01T07:46:53.505" v="13" actId="26606"/>
          <ac:cxnSpMkLst>
            <pc:docMk/>
            <pc:sldMk cId="100233447" sldId="270"/>
            <ac:cxnSpMk id="10261" creationId="{E40D0D8B-2D5E-48A4-BBD5-8CB09A86A663}"/>
          </ac:cxnSpMkLst>
        </pc:cxnChg>
        <pc:cxnChg chg="add del">
          <ac:chgData name="Stefan Stefanowski" userId="be52f9e0f4c02faa" providerId="LiveId" clId="{DB2930F9-69EF-49A0-A590-02E8C1925DED}" dt="2023-12-01T07:46:56.390" v="15" actId="26606"/>
          <ac:cxnSpMkLst>
            <pc:docMk/>
            <pc:sldMk cId="100233447" sldId="270"/>
            <ac:cxnSpMk id="10264" creationId="{5CF4C623-16D7-4722-8EFB-A5B0E3BC077D}"/>
          </ac:cxnSpMkLst>
        </pc:cxnChg>
        <pc:cxnChg chg="add del">
          <ac:chgData name="Stefan Stefanowski" userId="be52f9e0f4c02faa" providerId="LiveId" clId="{DB2930F9-69EF-49A0-A590-02E8C1925DED}" dt="2023-12-01T07:46:56.390" v="15" actId="26606"/>
          <ac:cxnSpMkLst>
            <pc:docMk/>
            <pc:sldMk cId="100233447" sldId="270"/>
            <ac:cxnSpMk id="10270" creationId="{46AAE0A1-60AD-4190-B85D-2DD8148369C7}"/>
          </ac:cxnSpMkLst>
        </pc:cxnChg>
      </pc:sldChg>
      <pc:sldChg chg="modSp mod">
        <pc:chgData name="Stefan Stefanowski" userId="be52f9e0f4c02faa" providerId="LiveId" clId="{DB2930F9-69EF-49A0-A590-02E8C1925DED}" dt="2023-12-01T15:52:30.524" v="50" actId="123"/>
        <pc:sldMkLst>
          <pc:docMk/>
          <pc:sldMk cId="917333287" sldId="272"/>
        </pc:sldMkLst>
        <pc:spChg chg="mod">
          <ac:chgData name="Stefan Stefanowski" userId="be52f9e0f4c02faa" providerId="LiveId" clId="{DB2930F9-69EF-49A0-A590-02E8C1925DED}" dt="2023-12-01T15:50:52.625" v="46" actId="255"/>
          <ac:spMkLst>
            <pc:docMk/>
            <pc:sldMk cId="917333287" sldId="272"/>
            <ac:spMk id="2" creationId="{234C7297-900E-76A1-DD77-93C345102EAD}"/>
          </ac:spMkLst>
        </pc:spChg>
        <pc:spChg chg="mod">
          <ac:chgData name="Stefan Stefanowski" userId="be52f9e0f4c02faa" providerId="LiveId" clId="{DB2930F9-69EF-49A0-A590-02E8C1925DED}" dt="2023-12-01T15:52:30.524" v="50" actId="123"/>
          <ac:spMkLst>
            <pc:docMk/>
            <pc:sldMk cId="917333287" sldId="272"/>
            <ac:spMk id="3" creationId="{76D53553-FEBD-9A19-6555-0EDD32028262}"/>
          </ac:spMkLst>
        </pc:spChg>
      </pc:sldChg>
      <pc:sldChg chg="modSp mod">
        <pc:chgData name="Stefan Stefanowski" userId="be52f9e0f4c02faa" providerId="LiveId" clId="{DB2930F9-69EF-49A0-A590-02E8C1925DED}" dt="2023-12-01T15:51:30.327" v="49" actId="255"/>
        <pc:sldMkLst>
          <pc:docMk/>
          <pc:sldMk cId="4073756375" sldId="273"/>
        </pc:sldMkLst>
        <pc:spChg chg="mod">
          <ac:chgData name="Stefan Stefanowski" userId="be52f9e0f4c02faa" providerId="LiveId" clId="{DB2930F9-69EF-49A0-A590-02E8C1925DED}" dt="2023-12-01T15:51:30.327" v="49" actId="255"/>
          <ac:spMkLst>
            <pc:docMk/>
            <pc:sldMk cId="4073756375" sldId="273"/>
            <ac:spMk id="3" creationId="{052AABD1-5028-03FE-A4CD-2FE14EC35CE0}"/>
          </ac:spMkLst>
        </pc:spChg>
      </pc:sldChg>
      <pc:sldChg chg="modSp mod">
        <pc:chgData name="Stefan Stefanowski" userId="be52f9e0f4c02faa" providerId="LiveId" clId="{DB2930F9-69EF-49A0-A590-02E8C1925DED}" dt="2023-12-01T15:53:50.800" v="65" actId="123"/>
        <pc:sldMkLst>
          <pc:docMk/>
          <pc:sldMk cId="4189128977" sldId="274"/>
        </pc:sldMkLst>
        <pc:spChg chg="mod">
          <ac:chgData name="Stefan Stefanowski" userId="be52f9e0f4c02faa" providerId="LiveId" clId="{DB2930F9-69EF-49A0-A590-02E8C1925DED}" dt="2023-12-01T15:53:50.800" v="65" actId="123"/>
          <ac:spMkLst>
            <pc:docMk/>
            <pc:sldMk cId="4189128977" sldId="274"/>
            <ac:spMk id="3" creationId="{3A2AFE51-0375-827D-7B63-C9237607B7F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50128-11F5-4AA8-AAA3-5A09B9DC7290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61FFB20-C8BF-4B88-AF58-8E2C50A74B91}">
      <dgm:prSet/>
      <dgm:spPr/>
      <dgm:t>
        <a:bodyPr/>
        <a:lstStyle/>
        <a:p>
          <a:r>
            <a:rPr lang="pl-PL" dirty="0"/>
            <a:t>Marie Skłodowska-Curie urodziła się 7 listopada 1867roku. W Warszawie, która wtedy była pod zaborami Rosji.</a:t>
          </a:r>
          <a:endParaRPr lang="en-US" dirty="0"/>
        </a:p>
      </dgm:t>
    </dgm:pt>
    <dgm:pt modelId="{AFA63D59-13FC-4E48-B1B7-457D0443732C}" type="parTrans" cxnId="{89BD92E0-AF9F-4E05-8FCF-6A0BE6E78DEE}">
      <dgm:prSet/>
      <dgm:spPr/>
      <dgm:t>
        <a:bodyPr/>
        <a:lstStyle/>
        <a:p>
          <a:endParaRPr lang="en-US"/>
        </a:p>
      </dgm:t>
    </dgm:pt>
    <dgm:pt modelId="{540BDDF3-1F3F-4B00-AA93-49756A2F7ECD}" type="sibTrans" cxnId="{89BD92E0-AF9F-4E05-8FCF-6A0BE6E78DEE}">
      <dgm:prSet/>
      <dgm:spPr/>
      <dgm:t>
        <a:bodyPr/>
        <a:lstStyle/>
        <a:p>
          <a:endParaRPr lang="en-US"/>
        </a:p>
      </dgm:t>
    </dgm:pt>
    <dgm:pt modelId="{ACFF5D91-CE50-4F8E-87BD-FE778EB97CD2}">
      <dgm:prSet/>
      <dgm:spPr/>
      <dgm:t>
        <a:bodyPr/>
        <a:lstStyle/>
        <a:p>
          <a:r>
            <a:rPr lang="pl-PL" dirty="0"/>
            <a:t>Wywodziła się z rodziny nauczycielskiej. Rodzina Marii wywodziła się z drobnej szlachty. Jej ojciec Władysław nosił herb Dołęga, a matka nosiła herb topór.</a:t>
          </a:r>
          <a:br>
            <a:rPr lang="pl-PL" dirty="0"/>
          </a:br>
          <a:br>
            <a:rPr lang="pl-PL" dirty="0"/>
          </a:br>
          <a:endParaRPr lang="en-US" dirty="0"/>
        </a:p>
      </dgm:t>
    </dgm:pt>
    <dgm:pt modelId="{F6A17DA1-311D-4A15-8287-076444D0135E}" type="parTrans" cxnId="{3437F8F5-E350-4705-B06A-5360DCB0C9A1}">
      <dgm:prSet/>
      <dgm:spPr/>
      <dgm:t>
        <a:bodyPr/>
        <a:lstStyle/>
        <a:p>
          <a:endParaRPr lang="en-US"/>
        </a:p>
      </dgm:t>
    </dgm:pt>
    <dgm:pt modelId="{2C59CB81-E73C-46F9-A653-ECEACE9718BD}" type="sibTrans" cxnId="{3437F8F5-E350-4705-B06A-5360DCB0C9A1}">
      <dgm:prSet/>
      <dgm:spPr/>
      <dgm:t>
        <a:bodyPr/>
        <a:lstStyle/>
        <a:p>
          <a:endParaRPr lang="en-US"/>
        </a:p>
      </dgm:t>
    </dgm:pt>
    <dgm:pt modelId="{A3351EA2-09C8-4280-ADE2-A0320BD9675E}" type="pres">
      <dgm:prSet presAssocID="{AAA50128-11F5-4AA8-AAA3-5A09B9DC7290}" presName="outerComposite" presStyleCnt="0">
        <dgm:presLayoutVars>
          <dgm:chMax val="5"/>
          <dgm:dir/>
          <dgm:resizeHandles val="exact"/>
        </dgm:presLayoutVars>
      </dgm:prSet>
      <dgm:spPr/>
    </dgm:pt>
    <dgm:pt modelId="{FAD523A3-59DA-4A6F-85E3-CB7017B6DA1C}" type="pres">
      <dgm:prSet presAssocID="{AAA50128-11F5-4AA8-AAA3-5A09B9DC7290}" presName="dummyMaxCanvas" presStyleCnt="0">
        <dgm:presLayoutVars/>
      </dgm:prSet>
      <dgm:spPr/>
    </dgm:pt>
    <dgm:pt modelId="{2D2CADB8-E642-4E9F-9706-2173E6AC316C}" type="pres">
      <dgm:prSet presAssocID="{AAA50128-11F5-4AA8-AAA3-5A09B9DC7290}" presName="TwoNodes_1" presStyleLbl="node1" presStyleIdx="0" presStyleCnt="2">
        <dgm:presLayoutVars>
          <dgm:bulletEnabled val="1"/>
        </dgm:presLayoutVars>
      </dgm:prSet>
      <dgm:spPr/>
    </dgm:pt>
    <dgm:pt modelId="{CB67258C-6959-42C6-A02F-065BF61A49FB}" type="pres">
      <dgm:prSet presAssocID="{AAA50128-11F5-4AA8-AAA3-5A09B9DC7290}" presName="TwoNodes_2" presStyleLbl="node1" presStyleIdx="1" presStyleCnt="2">
        <dgm:presLayoutVars>
          <dgm:bulletEnabled val="1"/>
        </dgm:presLayoutVars>
      </dgm:prSet>
      <dgm:spPr/>
    </dgm:pt>
    <dgm:pt modelId="{8A703771-6534-4498-80DF-9B43D857B0DE}" type="pres">
      <dgm:prSet presAssocID="{AAA50128-11F5-4AA8-AAA3-5A09B9DC7290}" presName="TwoConn_1-2" presStyleLbl="fgAccFollowNode1" presStyleIdx="0" presStyleCnt="1">
        <dgm:presLayoutVars>
          <dgm:bulletEnabled val="1"/>
        </dgm:presLayoutVars>
      </dgm:prSet>
      <dgm:spPr/>
    </dgm:pt>
    <dgm:pt modelId="{58CA2CE8-145C-4383-8DBF-5F48B1CD5E38}" type="pres">
      <dgm:prSet presAssocID="{AAA50128-11F5-4AA8-AAA3-5A09B9DC7290}" presName="TwoNodes_1_text" presStyleLbl="node1" presStyleIdx="1" presStyleCnt="2">
        <dgm:presLayoutVars>
          <dgm:bulletEnabled val="1"/>
        </dgm:presLayoutVars>
      </dgm:prSet>
      <dgm:spPr/>
    </dgm:pt>
    <dgm:pt modelId="{D51AAA35-993B-4F9B-A06A-15C6AEBE9536}" type="pres">
      <dgm:prSet presAssocID="{AAA50128-11F5-4AA8-AAA3-5A09B9DC7290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B15D7706-BBEC-44B0-AF38-4B68C93F8FFB}" type="presOf" srcId="{ACFF5D91-CE50-4F8E-87BD-FE778EB97CD2}" destId="{CB67258C-6959-42C6-A02F-065BF61A49FB}" srcOrd="0" destOrd="0" presId="urn:microsoft.com/office/officeart/2005/8/layout/vProcess5"/>
    <dgm:cxn modelId="{745B6076-5566-4E97-818B-72F8A2232C2A}" type="presOf" srcId="{AAA50128-11F5-4AA8-AAA3-5A09B9DC7290}" destId="{A3351EA2-09C8-4280-ADE2-A0320BD9675E}" srcOrd="0" destOrd="0" presId="urn:microsoft.com/office/officeart/2005/8/layout/vProcess5"/>
    <dgm:cxn modelId="{850E2259-BB94-4ECD-8C5E-5365F319C071}" type="presOf" srcId="{261FFB20-C8BF-4B88-AF58-8E2C50A74B91}" destId="{58CA2CE8-145C-4383-8DBF-5F48B1CD5E38}" srcOrd="1" destOrd="0" presId="urn:microsoft.com/office/officeart/2005/8/layout/vProcess5"/>
    <dgm:cxn modelId="{FF48AC8A-3628-47FA-BAB8-1C5942BBC8C2}" type="presOf" srcId="{261FFB20-C8BF-4B88-AF58-8E2C50A74B91}" destId="{2D2CADB8-E642-4E9F-9706-2173E6AC316C}" srcOrd="0" destOrd="0" presId="urn:microsoft.com/office/officeart/2005/8/layout/vProcess5"/>
    <dgm:cxn modelId="{B02BCEAE-18BC-4183-9EC9-BE2F7451189E}" type="presOf" srcId="{ACFF5D91-CE50-4F8E-87BD-FE778EB97CD2}" destId="{D51AAA35-993B-4F9B-A06A-15C6AEBE9536}" srcOrd="1" destOrd="0" presId="urn:microsoft.com/office/officeart/2005/8/layout/vProcess5"/>
    <dgm:cxn modelId="{05B531BA-6BA0-4A7F-A7A2-7678E0A25F38}" type="presOf" srcId="{540BDDF3-1F3F-4B00-AA93-49756A2F7ECD}" destId="{8A703771-6534-4498-80DF-9B43D857B0DE}" srcOrd="0" destOrd="0" presId="urn:microsoft.com/office/officeart/2005/8/layout/vProcess5"/>
    <dgm:cxn modelId="{89BD92E0-AF9F-4E05-8FCF-6A0BE6E78DEE}" srcId="{AAA50128-11F5-4AA8-AAA3-5A09B9DC7290}" destId="{261FFB20-C8BF-4B88-AF58-8E2C50A74B91}" srcOrd="0" destOrd="0" parTransId="{AFA63D59-13FC-4E48-B1B7-457D0443732C}" sibTransId="{540BDDF3-1F3F-4B00-AA93-49756A2F7ECD}"/>
    <dgm:cxn modelId="{3437F8F5-E350-4705-B06A-5360DCB0C9A1}" srcId="{AAA50128-11F5-4AA8-AAA3-5A09B9DC7290}" destId="{ACFF5D91-CE50-4F8E-87BD-FE778EB97CD2}" srcOrd="1" destOrd="0" parTransId="{F6A17DA1-311D-4A15-8287-076444D0135E}" sibTransId="{2C59CB81-E73C-46F9-A653-ECEACE9718BD}"/>
    <dgm:cxn modelId="{B4994857-7E71-4A11-B5BB-34202AFF6256}" type="presParOf" srcId="{A3351EA2-09C8-4280-ADE2-A0320BD9675E}" destId="{FAD523A3-59DA-4A6F-85E3-CB7017B6DA1C}" srcOrd="0" destOrd="0" presId="urn:microsoft.com/office/officeart/2005/8/layout/vProcess5"/>
    <dgm:cxn modelId="{1CBA0541-77C7-4564-8A77-419851CABE49}" type="presParOf" srcId="{A3351EA2-09C8-4280-ADE2-A0320BD9675E}" destId="{2D2CADB8-E642-4E9F-9706-2173E6AC316C}" srcOrd="1" destOrd="0" presId="urn:microsoft.com/office/officeart/2005/8/layout/vProcess5"/>
    <dgm:cxn modelId="{FADD9CFC-3682-4023-9D81-A89F691147A5}" type="presParOf" srcId="{A3351EA2-09C8-4280-ADE2-A0320BD9675E}" destId="{CB67258C-6959-42C6-A02F-065BF61A49FB}" srcOrd="2" destOrd="0" presId="urn:microsoft.com/office/officeart/2005/8/layout/vProcess5"/>
    <dgm:cxn modelId="{51E56AA8-F65A-43E9-B622-E4E6986ECE68}" type="presParOf" srcId="{A3351EA2-09C8-4280-ADE2-A0320BD9675E}" destId="{8A703771-6534-4498-80DF-9B43D857B0DE}" srcOrd="3" destOrd="0" presId="urn:microsoft.com/office/officeart/2005/8/layout/vProcess5"/>
    <dgm:cxn modelId="{09F61F4B-1361-4D35-8E22-5F8D0B0CC20D}" type="presParOf" srcId="{A3351EA2-09C8-4280-ADE2-A0320BD9675E}" destId="{58CA2CE8-145C-4383-8DBF-5F48B1CD5E38}" srcOrd="4" destOrd="0" presId="urn:microsoft.com/office/officeart/2005/8/layout/vProcess5"/>
    <dgm:cxn modelId="{E2E84FD9-9E35-484D-9797-F76E80E9F7E7}" type="presParOf" srcId="{A3351EA2-09C8-4280-ADE2-A0320BD9675E}" destId="{D51AAA35-993B-4F9B-A06A-15C6AEBE9536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CADB8-E642-4E9F-9706-2173E6AC316C}">
      <dsp:nvSpPr>
        <dsp:cNvPr id="0" name=""/>
        <dsp:cNvSpPr/>
      </dsp:nvSpPr>
      <dsp:spPr>
        <a:xfrm>
          <a:off x="0" y="0"/>
          <a:ext cx="8163718" cy="16754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Marie Skłodowska-Curie urodziła się 7 listopada 1867roku. W Warszawie, która wtedy była pod zaborami Rosji.</a:t>
          </a:r>
          <a:endParaRPr lang="en-US" sz="1800" kern="1200" dirty="0"/>
        </a:p>
      </dsp:txBody>
      <dsp:txXfrm>
        <a:off x="49072" y="49072"/>
        <a:ext cx="6432008" cy="1577308"/>
      </dsp:txXfrm>
    </dsp:sp>
    <dsp:sp modelId="{CB67258C-6959-42C6-A02F-065BF61A49FB}">
      <dsp:nvSpPr>
        <dsp:cNvPr id="0" name=""/>
        <dsp:cNvSpPr/>
      </dsp:nvSpPr>
      <dsp:spPr>
        <a:xfrm>
          <a:off x="1440656" y="2047774"/>
          <a:ext cx="8163718" cy="1675452"/>
        </a:xfrm>
        <a:prstGeom prst="roundRect">
          <a:avLst>
            <a:gd name="adj" fmla="val 10000"/>
          </a:avLst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Wywodziła się z rodziny nauczycielskiej. Rodzina Marii wywodziła się z drobnej szlachty. Jej ojciec Władysław nosił herb Dołęga, a matka nosiła herb topór.</a:t>
          </a:r>
          <a:br>
            <a:rPr lang="pl-PL" sz="1800" kern="1200" dirty="0"/>
          </a:br>
          <a:br>
            <a:rPr lang="pl-PL" sz="1800" kern="1200" dirty="0"/>
          </a:br>
          <a:endParaRPr lang="en-US" sz="1800" kern="1200" dirty="0"/>
        </a:p>
      </dsp:txBody>
      <dsp:txXfrm>
        <a:off x="1489728" y="2096846"/>
        <a:ext cx="5535874" cy="1577308"/>
      </dsp:txXfrm>
    </dsp:sp>
    <dsp:sp modelId="{8A703771-6534-4498-80DF-9B43D857B0DE}">
      <dsp:nvSpPr>
        <dsp:cNvPr id="0" name=""/>
        <dsp:cNvSpPr/>
      </dsp:nvSpPr>
      <dsp:spPr>
        <a:xfrm>
          <a:off x="7074674" y="1317091"/>
          <a:ext cx="1089043" cy="108904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319709" y="1317091"/>
        <a:ext cx="598973" cy="819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01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06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4311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97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8560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97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99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612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374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747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150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883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522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763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193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030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485584D-7D79-4248-9986-4CA35242F94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707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6908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0725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485584D-7D79-4248-9986-4CA35242F94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2086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8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6234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1832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85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977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621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594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578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246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283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473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69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9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86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08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1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9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3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  <p:sldLayoutId id="2147483952" r:id="rId14"/>
    <p:sldLayoutId id="2147483953" r:id="rId15"/>
    <p:sldLayoutId id="214748395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16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485584D-7D79-4248-9986-4CA35242F94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63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braz zawierający fioletowy, fiołek, rafa, sztuka&#10;&#10;Opis wygenerowany automatycznie">
            <a:extLst>
              <a:ext uri="{FF2B5EF4-FFF2-40B4-BE49-F238E27FC236}">
                <a16:creationId xmlns:a16="http://schemas.microsoft.com/office/drawing/2014/main" id="{8DF08812-680B-15B8-9AD9-4882F12746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-1" b="14770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CDB21B7-F6E6-DA77-B836-189E71BDB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271" y="1193800"/>
            <a:ext cx="3193050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Marie </a:t>
            </a:r>
            <a:r>
              <a:rPr lang="en-US" sz="3200" dirty="0" err="1"/>
              <a:t>Skłodowska</a:t>
            </a:r>
            <a:r>
              <a:rPr lang="en-US" sz="3200" dirty="0"/>
              <a:t> –Curie</a:t>
            </a:r>
            <a:br>
              <a:rPr lang="pl-PL" sz="3200" dirty="0"/>
            </a:br>
            <a:br>
              <a:rPr lang="pl-PL" sz="3200" dirty="0"/>
            </a:br>
            <a:r>
              <a:rPr lang="pl-PL" sz="3200" dirty="0"/>
              <a:t>Irena </a:t>
            </a:r>
            <a:r>
              <a:rPr lang="pl-PL" sz="3200" dirty="0" err="1"/>
              <a:t>Sendlerowa</a:t>
            </a:r>
            <a:endParaRPr lang="en-US" sz="32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3B3BD47-F9B0-C322-FC9D-46A89FDD0B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6636" y="1193800"/>
            <a:ext cx="6085091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/>
              <a:t>Wykonywali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/>
              <a:t>Kajetan</a:t>
            </a:r>
            <a:r>
              <a:rPr lang="en-US" dirty="0"/>
              <a:t> </a:t>
            </a:r>
            <a:r>
              <a:rPr lang="en-US" dirty="0" err="1"/>
              <a:t>Drabko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Wojciech </a:t>
            </a:r>
            <a:r>
              <a:rPr lang="en-US" dirty="0" err="1"/>
              <a:t>Wiśniewski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/>
              <a:t>Olek</a:t>
            </a:r>
            <a:r>
              <a:rPr lang="en-US" dirty="0"/>
              <a:t> </a:t>
            </a:r>
            <a:r>
              <a:rPr lang="en-US" dirty="0" err="1"/>
              <a:t>Janczak</a:t>
            </a:r>
            <a:endParaRPr lang="pl-PL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pl-PL" dirty="0"/>
              <a:t>F</a:t>
            </a:r>
            <a:r>
              <a:rPr lang="en-US" dirty="0" err="1"/>
              <a:t>ilip</a:t>
            </a:r>
            <a:r>
              <a:rPr lang="en-US" dirty="0"/>
              <a:t> </a:t>
            </a:r>
            <a:r>
              <a:rPr lang="en-US" dirty="0" err="1"/>
              <a:t>Durka</a:t>
            </a:r>
            <a:endParaRPr lang="pl-PL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pl-PL" dirty="0"/>
              <a:t>Artur </a:t>
            </a:r>
            <a:r>
              <a:rPr lang="pl-PL" dirty="0" err="1"/>
              <a:t>girndt</a:t>
            </a:r>
            <a:br>
              <a:rPr lang="pl-PL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558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0" name="Rectangle 5128">
            <a:extLst>
              <a:ext uri="{FF2B5EF4-FFF2-40B4-BE49-F238E27FC236}">
                <a16:creationId xmlns:a16="http://schemas.microsoft.com/office/drawing/2014/main" id="{AF38CBB2-04B5-4ED2-92CA-ABA779049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42" name="Straight Connector 5130">
            <a:extLst>
              <a:ext uri="{FF2B5EF4-FFF2-40B4-BE49-F238E27FC236}">
                <a16:creationId xmlns:a16="http://schemas.microsoft.com/office/drawing/2014/main" id="{99ECE436-E5C5-4600-9DAE-6A66A788E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CEE51D4F-FF37-9471-A9A1-312785E7B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5550357" cy="1049235"/>
          </a:xfrm>
        </p:spPr>
        <p:txBody>
          <a:bodyPr>
            <a:normAutofit/>
          </a:bodyPr>
          <a:lstStyle/>
          <a:p>
            <a:r>
              <a:rPr lang="pl-PL" dirty="0"/>
              <a:t>Zdobycie nobla </a:t>
            </a:r>
            <a:r>
              <a:rPr lang="pl-PL" dirty="0" err="1"/>
              <a:t>przeZ</a:t>
            </a:r>
            <a:r>
              <a:rPr lang="pl-PL" dirty="0"/>
              <a:t> </a:t>
            </a:r>
            <a:r>
              <a:rPr lang="pl-PL" dirty="0" err="1"/>
              <a:t>marię</a:t>
            </a:r>
            <a:endParaRPr lang="pl-PL" dirty="0"/>
          </a:p>
        </p:txBody>
      </p:sp>
      <p:sp>
        <p:nvSpPr>
          <p:cNvPr id="5143" name="Rectangle 5132">
            <a:extLst>
              <a:ext uri="{FF2B5EF4-FFF2-40B4-BE49-F238E27FC236}">
                <a16:creationId xmlns:a16="http://schemas.microsoft.com/office/drawing/2014/main" id="{A81BF76C-52E4-494B-86F2-4CBAC20E3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832D30-5C93-58D8-3AFF-4F12A9A29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5550357" cy="3450613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pl-PL" sz="1700" b="0" i="0" dirty="0">
                <a:effectLst/>
                <a:latin typeface="Arial" panose="020B0604020202020204" pitchFamily="34" charset="0"/>
              </a:rPr>
              <a:t>Po śmierci Pierre’a Maria oddała się całkowicie pracy: otrzymała rad w stanie metalicznym, opracowała i udoskonaliła metody izolowania i otrzymywania nowych substancji, podała definicję międzynarodowego wzorca radu.</a:t>
            </a:r>
            <a:r>
              <a:rPr lang="pl-PL" sz="1700" b="0" i="0" dirty="0">
                <a:effectLst/>
                <a:latin typeface="Google Sans"/>
              </a:rPr>
              <a:t> W 1903 roku Maria Skłodowska-Curie wraz z mężem otrzymała Nagrodę Nobla z fizyki za badania nad promieniotwórczością </a:t>
            </a:r>
            <a:r>
              <a:rPr lang="pl-PL" sz="1700" b="0" i="0" dirty="0">
                <a:effectLst/>
                <a:latin typeface="Arial" panose="020B0604020202020204" pitchFamily="34" charset="0"/>
              </a:rPr>
              <a:t>7 listopada 1911 Szwedzka Akademia Nauk przyznała Marii drugą, tym razem samodzielną nagrodę nobla z chemii za odkrycie polonu i radu.</a:t>
            </a:r>
            <a:endParaRPr lang="pl-PL" sz="1700" dirty="0"/>
          </a:p>
        </p:txBody>
      </p:sp>
      <p:grpSp>
        <p:nvGrpSpPr>
          <p:cNvPr id="5144" name="Group 5134">
            <a:extLst>
              <a:ext uri="{FF2B5EF4-FFF2-40B4-BE49-F238E27FC236}">
                <a16:creationId xmlns:a16="http://schemas.microsoft.com/office/drawing/2014/main" id="{CD0703AE-95DE-4C43-8272-BB33A5AD4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5136" name="Rectangle 5135">
              <a:extLst>
                <a:ext uri="{FF2B5EF4-FFF2-40B4-BE49-F238E27FC236}">
                  <a16:creationId xmlns:a16="http://schemas.microsoft.com/office/drawing/2014/main" id="{2FF4B413-F360-4A9A-8F55-79C396170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5" name="Rectangle 5136">
              <a:extLst>
                <a:ext uri="{FF2B5EF4-FFF2-40B4-BE49-F238E27FC236}">
                  <a16:creationId xmlns:a16="http://schemas.microsoft.com/office/drawing/2014/main" id="{D129C2B7-6BA1-4DC0-8ED1-044AFBE47E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4" name="Picture 4">
            <a:extLst>
              <a:ext uri="{FF2B5EF4-FFF2-40B4-BE49-F238E27FC236}">
                <a16:creationId xmlns:a16="http://schemas.microsoft.com/office/drawing/2014/main" id="{FC492E16-B69F-FAC6-60C9-C85368A847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" r="-2" b="811"/>
          <a:stretch/>
        </p:blipFill>
        <p:spPr bwMode="auto">
          <a:xfrm>
            <a:off x="8116373" y="1116344"/>
            <a:ext cx="2799103" cy="185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Obraz zawierający tekst, książka, menu, Prostokąt&#10;&#10;Opis wygenerowany automatycznie">
            <a:extLst>
              <a:ext uri="{FF2B5EF4-FFF2-40B4-BE49-F238E27FC236}">
                <a16:creationId xmlns:a16="http://schemas.microsoft.com/office/drawing/2014/main" id="{7EF0D428-57E4-E366-54E4-54F01931D6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" r="-2" b="1523"/>
          <a:stretch/>
        </p:blipFill>
        <p:spPr bwMode="auto">
          <a:xfrm>
            <a:off x="8116373" y="3131726"/>
            <a:ext cx="2799103" cy="185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5138">
            <a:extLst>
              <a:ext uri="{FF2B5EF4-FFF2-40B4-BE49-F238E27FC236}">
                <a16:creationId xmlns:a16="http://schemas.microsoft.com/office/drawing/2014/main" id="{0C24E7C2-F39B-4280-9B81-F15BBD93C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141" name="Straight Connector 5140">
            <a:extLst>
              <a:ext uri="{FF2B5EF4-FFF2-40B4-BE49-F238E27FC236}">
                <a16:creationId xmlns:a16="http://schemas.microsoft.com/office/drawing/2014/main" id="{F381DAA9-C4BA-4BB3-8F4B-3BC4B43EB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856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B09AFF-40C9-5F91-8540-AFA1F1CA4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pl-PL" dirty="0"/>
              <a:t>Marie na wojnie</a:t>
            </a:r>
          </a:p>
        </p:txBody>
      </p:sp>
      <p:pic>
        <p:nvPicPr>
          <p:cNvPr id="6146" name="Picture 2" descr="Mały Curie&quot; i początki radiologii - Science Boards">
            <a:extLst>
              <a:ext uri="{FF2B5EF4-FFF2-40B4-BE49-F238E27FC236}">
                <a16:creationId xmlns:a16="http://schemas.microsoft.com/office/drawing/2014/main" id="{D6487CB1-4902-6A55-2DD4-1B320009F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579" y="2266545"/>
            <a:ext cx="4960443" cy="294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E5733D-B6BE-5229-8075-EBF46DFB2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2299" y="2015734"/>
            <a:ext cx="4162555" cy="345061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pl-PL" sz="1600" b="0" i="0" dirty="0">
                <a:effectLst/>
                <a:latin typeface="Arial" panose="020B0604020202020204" pitchFamily="34" charset="0"/>
              </a:rPr>
              <a:t>Gdy 1 sierpnia 1914 wybuchła I Wojny </a:t>
            </a:r>
            <a:r>
              <a:rPr lang="pl-PL" sz="1600" dirty="0">
                <a:latin typeface="Arial" panose="020B0604020202020204" pitchFamily="34" charset="0"/>
              </a:rPr>
              <a:t>ś</a:t>
            </a:r>
            <a:r>
              <a:rPr lang="pl-PL" sz="1600" b="0" i="0" dirty="0">
                <a:effectLst/>
                <a:latin typeface="Arial" panose="020B0604020202020204" pitchFamily="34" charset="0"/>
              </a:rPr>
              <a:t>wiatowej , siedemnastoletnia </a:t>
            </a:r>
            <a:r>
              <a:rPr lang="pl-PL" sz="1600" b="0" i="0" dirty="0" err="1">
                <a:effectLst/>
                <a:latin typeface="Arial" panose="020B0604020202020204" pitchFamily="34" charset="0"/>
              </a:rPr>
              <a:t>Irène</a:t>
            </a:r>
            <a:r>
              <a:rPr lang="pl-PL" sz="1600" b="0" i="0" dirty="0">
                <a:effectLst/>
                <a:latin typeface="Arial" panose="020B0604020202020204" pitchFamily="34" charset="0"/>
              </a:rPr>
              <a:t> i dziesięcioletnia </a:t>
            </a:r>
            <a:r>
              <a:rPr lang="pl-PL" sz="1600" b="0" i="0" dirty="0" err="1">
                <a:effectLst/>
                <a:latin typeface="Arial" panose="020B0604020202020204" pitchFamily="34" charset="0"/>
              </a:rPr>
              <a:t>Ève</a:t>
            </a:r>
            <a:r>
              <a:rPr lang="pl-PL" sz="1600" b="0" i="0" dirty="0">
                <a:effectLst/>
                <a:latin typeface="Arial" panose="020B0604020202020204" pitchFamily="34" charset="0"/>
              </a:rPr>
              <a:t> przebywały z dala od Paryża i matki.  Rząd ogłosił, że rad znajdujący się w Instytucie Radowym stanowi dobro narodowe i należy go ochronić. Uczona wywiozła rad na czas wojny do Bordeaux. Marie zebrała aparaturę z francuskich pracowni. Zebrała także ciężarówki i wykonywała zdjęci rentgenowskie w warunkach polowych podczas wojny.</a:t>
            </a:r>
          </a:p>
        </p:txBody>
      </p:sp>
    </p:spTree>
    <p:extLst>
      <p:ext uri="{BB962C8B-B14F-4D97-AF65-F5344CB8AC3E}">
        <p14:creationId xmlns:p14="http://schemas.microsoft.com/office/powerpoint/2010/main" val="233666465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314725-F4C8-16A0-656D-FA422860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                           Śmierć Marii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096C96-DAD9-25E3-05EE-5EE3736E4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613" y="2286000"/>
            <a:ext cx="5680587" cy="4023360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Marie zmarła 4 lipca 1934r.</a:t>
            </a:r>
            <a:r>
              <a:rPr lang="pl-PL" b="0" i="0" dirty="0">
                <a:effectLst/>
                <a:latin typeface="Google Sans"/>
              </a:rPr>
              <a:t>  wyniku kilkudziesięcioletniej pracy z radem Maria Skłodowska-Curie była jedną z pierwszych śmiertelnych ofiar choroby popromiennej. Źródła wskazują, że zmarła 4 lipca 1934 roku na ostrą białaczkę </a:t>
            </a:r>
            <a:r>
              <a:rPr lang="pl-PL" b="0" i="0" dirty="0" err="1">
                <a:effectLst/>
                <a:latin typeface="Google Sans"/>
              </a:rPr>
              <a:t>leukopeniczną</a:t>
            </a:r>
            <a:r>
              <a:rPr lang="pl-PL" b="0" i="0" dirty="0">
                <a:effectLst/>
                <a:latin typeface="Google Sans"/>
              </a:rPr>
              <a:t> na tle nabytej pancytopenii, w wyniku długotrwałego działania promieniowania jonizującego.</a:t>
            </a:r>
            <a:endParaRPr lang="pl-PL" dirty="0"/>
          </a:p>
        </p:txBody>
      </p:sp>
      <p:pic>
        <p:nvPicPr>
          <p:cNvPr id="7170" name="Picture 2" descr="Credit: Getty Images/Hulton Archive">
            <a:extLst>
              <a:ext uri="{FF2B5EF4-FFF2-40B4-BE49-F238E27FC236}">
                <a16:creationId xmlns:a16="http://schemas.microsoft.com/office/drawing/2014/main" id="{91D03DE0-2D90-2894-D3D1-4F288553B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2499" y="2386051"/>
            <a:ext cx="2478861" cy="344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89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E8E51B09-2B9E-4D82-A5F8-29F85CBE2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59240118-40F3-4A1C-85DC-4E58525CB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8203" name="Group 8202">
            <a:extLst>
              <a:ext uri="{FF2B5EF4-FFF2-40B4-BE49-F238E27FC236}">
                <a16:creationId xmlns:a16="http://schemas.microsoft.com/office/drawing/2014/main" id="{C269951F-7B8C-4336-BC68-9BA9843CE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4074533" cy="5149101"/>
            <a:chOff x="7463259" y="583365"/>
            <a:chExt cx="4074533" cy="5181928"/>
          </a:xfrm>
        </p:grpSpPr>
        <p:sp>
          <p:nvSpPr>
            <p:cNvPr id="8204" name="Rectangle 8203">
              <a:extLst>
                <a:ext uri="{FF2B5EF4-FFF2-40B4-BE49-F238E27FC236}">
                  <a16:creationId xmlns:a16="http://schemas.microsoft.com/office/drawing/2014/main" id="{CFD48101-E230-4669-8C1B-39BAAB2BB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5" name="Rectangle 8204">
              <a:extLst>
                <a:ext uri="{FF2B5EF4-FFF2-40B4-BE49-F238E27FC236}">
                  <a16:creationId xmlns:a16="http://schemas.microsoft.com/office/drawing/2014/main" id="{A18FA112-D8F0-41D3-9171-B0A3110E2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207" name="Straight Connector 8206">
            <a:extLst>
              <a:ext uri="{FF2B5EF4-FFF2-40B4-BE49-F238E27FC236}">
                <a16:creationId xmlns:a16="http://schemas.microsoft.com/office/drawing/2014/main" id="{A9087EE4-E285-4C8E-AC5F-CAE7D1FDE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90359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D0997A3-B512-B2D7-8E72-F577A2EBE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043" y="804520"/>
            <a:ext cx="5550355" cy="1049235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         Irena </a:t>
            </a:r>
            <a:r>
              <a:rPr lang="pl-PL" dirty="0" err="1"/>
              <a:t>SendlerowA</a:t>
            </a:r>
            <a:endParaRPr lang="pl-PL" dirty="0"/>
          </a:p>
        </p:txBody>
      </p:sp>
      <p:pic>
        <p:nvPicPr>
          <p:cNvPr id="8194" name="Picture 2" descr="Untitled">
            <a:extLst>
              <a:ext uri="{FF2B5EF4-FFF2-40B4-BE49-F238E27FC236}">
                <a16:creationId xmlns:a16="http://schemas.microsoft.com/office/drawing/2014/main" id="{3C8DBE0E-E8A6-78F2-00A8-73F326918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6" r="2" b="5578"/>
          <a:stretch/>
        </p:blipFill>
        <p:spPr bwMode="auto">
          <a:xfrm>
            <a:off x="1285438" y="1116345"/>
            <a:ext cx="2799103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014C3A-3837-E23E-41F2-3CCC61B24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043" y="2015732"/>
            <a:ext cx="5550355" cy="3450613"/>
          </a:xfrm>
        </p:spPr>
        <p:txBody>
          <a:bodyPr>
            <a:normAutofit/>
          </a:bodyPr>
          <a:lstStyle/>
          <a:p>
            <a:r>
              <a:rPr lang="pl-PL" dirty="0"/>
              <a:t>Urodziła się 15 lutego w 1910r. W Warszawie. Irena była jedynaczką.</a:t>
            </a:r>
          </a:p>
          <a:p>
            <a:pPr algn="just"/>
            <a:r>
              <a:rPr lang="pl-PL" dirty="0"/>
              <a:t>W wieku 2 lat zachorowała ona na koklusz co skłoniło jej rodziców do przeprowadzki do Warszawy, ponieważ w tamtych czasach Warszawa miała status podmiejskiego uzdrowiciela Otwocka.</a:t>
            </a:r>
          </a:p>
        </p:txBody>
      </p:sp>
      <p:pic>
        <p:nvPicPr>
          <p:cNvPr id="8209" name="Picture 8208">
            <a:extLst>
              <a:ext uri="{FF2B5EF4-FFF2-40B4-BE49-F238E27FC236}">
                <a16:creationId xmlns:a16="http://schemas.microsoft.com/office/drawing/2014/main" id="{DD8AF6BD-5D32-4F8F-98B6-05F8A439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211" name="Straight Connector 8210">
            <a:extLst>
              <a:ext uri="{FF2B5EF4-FFF2-40B4-BE49-F238E27FC236}">
                <a16:creationId xmlns:a16="http://schemas.microsoft.com/office/drawing/2014/main" id="{B47013E4-D33D-425E-B32E-DE7D5CB5F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673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24BE214B-2C92-47AF-8D90-698211103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25" name="Straight Connector 9224">
            <a:extLst>
              <a:ext uri="{FF2B5EF4-FFF2-40B4-BE49-F238E27FC236}">
                <a16:creationId xmlns:a16="http://schemas.microsoft.com/office/drawing/2014/main" id="{186D07CD-E0E5-42ED-BA28-6CB6ADC3B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EA2302F6-D77C-BB54-2407-BEA66E9CB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pl-PL"/>
              <a:t>Rodzina ireny</a:t>
            </a:r>
          </a:p>
        </p:txBody>
      </p:sp>
      <p:sp>
        <p:nvSpPr>
          <p:cNvPr id="9227" name="Rectangle 9226">
            <a:extLst>
              <a:ext uri="{FF2B5EF4-FFF2-40B4-BE49-F238E27FC236}">
                <a16:creationId xmlns:a16="http://schemas.microsoft.com/office/drawing/2014/main" id="{369A020F-4984-4DD0-898A-B60A4882B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B826DE-5A75-C35E-E047-BE6ABCD87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pl-PL" sz="1600" dirty="0"/>
              <a:t>Ojciec Ireny</a:t>
            </a:r>
            <a:r>
              <a:rPr lang="pl-PL" sz="1600" b="0" i="0" dirty="0">
                <a:effectLst/>
                <a:latin typeface="Arial" panose="020B0604020202020204" pitchFamily="34" charset="0"/>
              </a:rPr>
              <a:t> Stanisław Krzyżanowski (1875–1917), syn Jana i Marianny z domu Krajewskiej, był lekarzem. Matka, Janina Karolina Krzyżanowska z domu Grzybowska (1882–1944), była córką Franciszka Ksawerego i Konstancji z domu Zakrzewskiej. Ojciec należał do </a:t>
            </a:r>
            <a:r>
              <a:rPr lang="pl-PL" sz="1600" dirty="0">
                <a:latin typeface="Arial" panose="020B0604020202020204" pitchFamily="34" charset="0"/>
              </a:rPr>
              <a:t>P</a:t>
            </a:r>
            <a:r>
              <a:rPr lang="pl-PL" sz="1600" b="0" i="0" dirty="0">
                <a:effectLst/>
                <a:latin typeface="Arial" panose="020B0604020202020204" pitchFamily="34" charset="0"/>
              </a:rPr>
              <a:t>olskiej Partii Socjalistycznej , wziął udział w rewolucji 1905 roku. Z powodu zaangażowania politycznego miał kłopoty z ukończeniem studiów medycznych na Cesarskim </a:t>
            </a:r>
            <a:r>
              <a:rPr lang="pl-PL" sz="1600" dirty="0">
                <a:latin typeface="Arial" panose="020B0604020202020204" pitchFamily="34" charset="0"/>
              </a:rPr>
              <a:t>U</a:t>
            </a:r>
            <a:r>
              <a:rPr lang="pl-PL" sz="1600" b="0" i="0" dirty="0">
                <a:effectLst/>
                <a:latin typeface="Arial" panose="020B0604020202020204" pitchFamily="34" charset="0"/>
              </a:rPr>
              <a:t>niwersytecie Warszawskim</a:t>
            </a:r>
            <a:r>
              <a:rPr lang="pl-PL" sz="16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pl-PL" sz="1600" b="0" i="0" dirty="0">
                <a:effectLst/>
                <a:latin typeface="Arial" panose="020B0604020202020204" pitchFamily="34" charset="0"/>
              </a:rPr>
              <a:t>ostatecznie studia ukończył w 1908 w Charkowie. W 1909 wraz z nowo poślubioną żoną wrócił do Warszawy i podjął pracę w szpitalu Św. Ducha.</a:t>
            </a:r>
            <a:endParaRPr lang="pl-PL" sz="1600" dirty="0"/>
          </a:p>
        </p:txBody>
      </p:sp>
      <p:grpSp>
        <p:nvGrpSpPr>
          <p:cNvPr id="9229" name="Group 9228">
            <a:extLst>
              <a:ext uri="{FF2B5EF4-FFF2-40B4-BE49-F238E27FC236}">
                <a16:creationId xmlns:a16="http://schemas.microsoft.com/office/drawing/2014/main" id="{A3761B47-AE33-47C9-9636-19D4B313F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77388" y="482171"/>
            <a:chExt cx="4074533" cy="5149101"/>
          </a:xfrm>
        </p:grpSpPr>
        <p:sp>
          <p:nvSpPr>
            <p:cNvPr id="9230" name="Rectangle 9229">
              <a:extLst>
                <a:ext uri="{FF2B5EF4-FFF2-40B4-BE49-F238E27FC236}">
                  <a16:creationId xmlns:a16="http://schemas.microsoft.com/office/drawing/2014/main" id="{9E204B78-8026-4E1E-9C59-5F523ECDD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1" name="Rectangle 9230">
              <a:extLst>
                <a:ext uri="{FF2B5EF4-FFF2-40B4-BE49-F238E27FC236}">
                  <a16:creationId xmlns:a16="http://schemas.microsoft.com/office/drawing/2014/main" id="{DDDEB6F1-F54D-4345-B8DF-72D72C71EC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33" name="Rectangle 9232">
            <a:extLst>
              <a:ext uri="{FF2B5EF4-FFF2-40B4-BE49-F238E27FC236}">
                <a16:creationId xmlns:a16="http://schemas.microsoft.com/office/drawing/2014/main" id="{4380F474-D468-4F2F-8BE9-F343F8D1A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1624" y="977965"/>
            <a:ext cx="3119444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79F664B8-C643-2C4A-5CEE-95F2117CF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1304" y="1116345"/>
            <a:ext cx="2209241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5" name="Picture 9234">
            <a:extLst>
              <a:ext uri="{FF2B5EF4-FFF2-40B4-BE49-F238E27FC236}">
                <a16:creationId xmlns:a16="http://schemas.microsoft.com/office/drawing/2014/main" id="{D757EBBD-8611-41C1-8124-C151D0957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237" name="Straight Connector 9236">
            <a:extLst>
              <a:ext uri="{FF2B5EF4-FFF2-40B4-BE49-F238E27FC236}">
                <a16:creationId xmlns:a16="http://schemas.microsoft.com/office/drawing/2014/main" id="{E40D0D8B-2D5E-48A4-BBD5-8CB09A86A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2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4" name="Rectangle 10246">
            <a:extLst>
              <a:ext uri="{FF2B5EF4-FFF2-40B4-BE49-F238E27FC236}">
                <a16:creationId xmlns:a16="http://schemas.microsoft.com/office/drawing/2014/main" id="{10419CA0-BFB4-4390-AB8F-5DBFCA45D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45" name="Straight Connector 10248">
            <a:extLst>
              <a:ext uri="{FF2B5EF4-FFF2-40B4-BE49-F238E27FC236}">
                <a16:creationId xmlns:a16="http://schemas.microsoft.com/office/drawing/2014/main" id="{5CF4C623-16D7-4722-8EFB-A5B0E3BC0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4311DAF4-7E87-4C2F-C38F-374BD6B11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pl-PL" sz="2700" dirty="0"/>
              <a:t>Początek ii Wojny światowej </a:t>
            </a:r>
            <a:br>
              <a:rPr lang="pl-PL" sz="2700" b="1" i="0" dirty="0">
                <a:effectLst/>
                <a:latin typeface="Arial" panose="020B0604020202020204" pitchFamily="34" charset="0"/>
              </a:rPr>
            </a:br>
            <a:endParaRPr lang="pl-PL" sz="2700" dirty="0"/>
          </a:p>
        </p:txBody>
      </p:sp>
      <p:sp>
        <p:nvSpPr>
          <p:cNvPr id="10246" name="Rectangle 10250">
            <a:extLst>
              <a:ext uri="{FF2B5EF4-FFF2-40B4-BE49-F238E27FC236}">
                <a16:creationId xmlns:a16="http://schemas.microsoft.com/office/drawing/2014/main" id="{596E9C81-ACBE-459E-A7D5-2BB824B68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84DD8B-B52B-E6FA-73EB-7A4E4FA91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pl-PL" b="0" i="0" dirty="0">
                <a:effectLst/>
                <a:latin typeface="Arial" panose="020B0604020202020204" pitchFamily="34" charset="0"/>
              </a:rPr>
              <a:t>W czasie okupacji niemieckiej Irena była zatrudniona jako opiekunka społeczna w Referacie Opieki Otwartej w Wydziale Opieki i Zdrowia Zarządu Miejskiego w Warszawie. Pracowała w ośrodkach zdrowia i opieki przy ul. Wolskiej 86, a następnie przy ul. Grochowskiej 36, gdzie została przeniesiona w związku z zarzutami za udzielanie pomocy Żydom w Getcie Ukończyła także kurs pielęgniarski Polskiego Czerwonego Krzyża.</a:t>
            </a:r>
            <a:endParaRPr lang="pl-PL" dirty="0"/>
          </a:p>
        </p:txBody>
      </p:sp>
      <p:grpSp>
        <p:nvGrpSpPr>
          <p:cNvPr id="10248" name="Group 10252">
            <a:extLst>
              <a:ext uri="{FF2B5EF4-FFF2-40B4-BE49-F238E27FC236}">
                <a16:creationId xmlns:a16="http://schemas.microsoft.com/office/drawing/2014/main" id="{CEBDCB18-ABE5-43B0-8B68-89FEDAECB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10254" name="Rectangle 10253">
              <a:extLst>
                <a:ext uri="{FF2B5EF4-FFF2-40B4-BE49-F238E27FC236}">
                  <a16:creationId xmlns:a16="http://schemas.microsoft.com/office/drawing/2014/main" id="{483C65C6-7268-490D-B4A8-927D45FAB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5" name="Rectangle 10254">
              <a:extLst>
                <a:ext uri="{FF2B5EF4-FFF2-40B4-BE49-F238E27FC236}">
                  <a16:creationId xmlns:a16="http://schemas.microsoft.com/office/drawing/2014/main" id="{6133D4A5-82E5-43A0-9FF0-81B7AC16C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42" name="Picture 2" descr="Obraz zawierający na wolnym powietrzu, budynek, czarne i białe, budynek rządowy&#10;&#10;Opis wygenerowany automatycznie">
            <a:extLst>
              <a:ext uri="{FF2B5EF4-FFF2-40B4-BE49-F238E27FC236}">
                <a16:creationId xmlns:a16="http://schemas.microsoft.com/office/drawing/2014/main" id="{AFAC89F1-4E76-3680-9F18-119CD24B8F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3" r="32723" b="2"/>
          <a:stretch/>
        </p:blipFill>
        <p:spPr bwMode="auto">
          <a:xfrm>
            <a:off x="8116373" y="1116345"/>
            <a:ext cx="2799103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256">
            <a:extLst>
              <a:ext uri="{FF2B5EF4-FFF2-40B4-BE49-F238E27FC236}">
                <a16:creationId xmlns:a16="http://schemas.microsoft.com/office/drawing/2014/main" id="{08EC5C75-E28F-4899-9C2E-39431B82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252" name="Straight Connector 10258">
            <a:extLst>
              <a:ext uri="{FF2B5EF4-FFF2-40B4-BE49-F238E27FC236}">
                <a16:creationId xmlns:a16="http://schemas.microsoft.com/office/drawing/2014/main" id="{46AAE0A1-60AD-4190-B85D-2DD814836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3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D17674-15FE-E717-668F-42F532056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835891"/>
            <a:ext cx="9720072" cy="1499616"/>
          </a:xfrm>
        </p:spPr>
        <p:txBody>
          <a:bodyPr>
            <a:normAutofit/>
          </a:bodyPr>
          <a:lstStyle/>
          <a:p>
            <a:r>
              <a:rPr lang="pl-PL" sz="3600" dirty="0">
                <a:latin typeface="+mn-lt"/>
              </a:rPr>
              <a:t>            Pomoc bez kompromisu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6C02BF-6904-0BFB-8D26-48E94BCBA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10896" lvl="2" indent="0">
              <a:buNone/>
            </a:pPr>
            <a:r>
              <a:rPr lang="pl-PL" sz="2800" dirty="0"/>
              <a:t>Irena w 1940 roku uczestniczyła w akcji dożywiania i pomocy dla polskich żołnierzy chorych na gruźlicę.</a:t>
            </a:r>
            <a:r>
              <a:rPr lang="pl-PL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Nie chcąc tracić kontaktu ze swoimi żydowskimi podopiecznymi, zdobyła w dyrekcji Miejskich Zakładów Sanitarnych.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84365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4C7297-900E-76A1-DD77-93C34510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        </a:t>
            </a:r>
            <a:r>
              <a:rPr lang="pl-PL" sz="3600" dirty="0">
                <a:latin typeface="Gill Sans MT" panose="020B0502020104020203" pitchFamily="34" charset="-18"/>
              </a:rPr>
              <a:t>Pomoc i odwaga w czasie wojny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D53553-FEBD-9A19-6555-0EDD32028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800" dirty="0"/>
              <a:t>Irena nosiła tam żywność, odzież, pieniądze i lekarstwa, m.in. razem z Ireną Schultz przeniosły do dzielnicy zamkniętej ok. 1000 porcji szczepionki Weigla na tyfus plamisty, produkowanej nielegalnie w Państwowym Zakładzie Higieny. Wchodziła do getta nawet 2–3 razy dziennie (aby nie wzbudzać podejrzeń wartowników – przez różne bramy). Chcąc wyrazić solidarność z jego mieszkańcami, w getcie wkładała opaskę z Gwiazdą Dawida. Dzięki temu nie zwracała również na siebie uwagi i unikała legitymowania. Później przepustki do getta otrzymała większość jej współpracowniczek.</a:t>
            </a:r>
          </a:p>
        </p:txBody>
      </p:sp>
    </p:spTree>
    <p:extLst>
      <p:ext uri="{BB962C8B-B14F-4D97-AF65-F5344CB8AC3E}">
        <p14:creationId xmlns:p14="http://schemas.microsoft.com/office/powerpoint/2010/main" val="917333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7F4C91-3309-F594-1978-560BEB7D1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                   Okres powojenny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2AABD1-5028-03FE-A4CD-2FE14EC35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800" b="0" i="0" dirty="0">
                <a:solidFill>
                  <a:srgbClr val="202122"/>
                </a:solidFill>
                <a:effectLst/>
                <a:latin typeface="Gill Sans MT" panose="020B0502020104020203" pitchFamily="34" charset="-18"/>
              </a:rPr>
              <a:t>W marcu 1945 Jerzy Albrecht zaproponował Irenie </a:t>
            </a:r>
            <a:r>
              <a:rPr lang="pl-PL" sz="2800" b="0" i="0" dirty="0" err="1">
                <a:solidFill>
                  <a:srgbClr val="202122"/>
                </a:solidFill>
                <a:effectLst/>
                <a:latin typeface="Gill Sans MT" panose="020B0502020104020203" pitchFamily="34" charset="-18"/>
              </a:rPr>
              <a:t>Sendlerowej</a:t>
            </a:r>
            <a:r>
              <a:rPr lang="pl-PL" sz="2800" b="0" i="0" dirty="0">
                <a:solidFill>
                  <a:srgbClr val="202122"/>
                </a:solidFill>
                <a:effectLst/>
                <a:latin typeface="Gill Sans MT" panose="020B0502020104020203" pitchFamily="34" charset="-18"/>
              </a:rPr>
              <a:t> pracę na stanowisku zastępcy naczelnika Wydziału Opieki Społecznej Zarządu m.st. Warszawy. Po wojnie była wielokrotnie przesłuchiwana przez funkcjonariuszy Urzędu Bezpieczeństwa Publicznego. Była oskarżana m.in. o zatrudnianie członków Armii Krajowej. W 1949 po przesłuchaniach straciła syna (urodził się przedwcześnie i po 11 dniach zmarł). Nie została aresztowana dzięki interwencji jednej z uratowanych kobiet (Irena Majewska), która po wojnie wyszła za mąż za szefa stołecznego Urzędu Bezpieczeństwa Publicznego</a:t>
            </a:r>
            <a:endParaRPr lang="pl-PL" sz="2800" dirty="0"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073756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CB7A13-848C-7893-AACF-68B3AC668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br>
              <a:rPr lang="pl-PL" dirty="0"/>
            </a:br>
            <a:r>
              <a:rPr lang="pl-PL" dirty="0"/>
              <a:t>                           śmierć Ireny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2AFE51-0375-827D-7B63-C9237607B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                  </a:t>
            </a:r>
          </a:p>
          <a:p>
            <a:r>
              <a:rPr lang="pl-PL" dirty="0"/>
              <a:t>                                     Irena zmarła 12 maja 2008r. </a:t>
            </a:r>
          </a:p>
          <a:p>
            <a:pPr marL="0" indent="0" algn="just">
              <a:buNone/>
            </a:pPr>
            <a:r>
              <a:rPr lang="pl-PL" dirty="0"/>
              <a:t>                                      W Warszawie w wieku 98 lat</a:t>
            </a:r>
          </a:p>
          <a:p>
            <a:pPr marL="0" indent="0">
              <a:buNone/>
            </a:pPr>
            <a:r>
              <a:rPr lang="pl-PL" dirty="0"/>
              <a:t>                                  Zmarła w wyniku ciężkiego zapalenia</a:t>
            </a:r>
          </a:p>
          <a:p>
            <a:pPr marL="0" indent="0">
              <a:buNone/>
            </a:pPr>
            <a:r>
              <a:rPr lang="pl-PL" dirty="0"/>
              <a:t>                                    płuc oraz niewydolności krążenia.       </a:t>
            </a:r>
          </a:p>
          <a:p>
            <a:pPr marL="0" indent="0">
              <a:buNone/>
            </a:pPr>
            <a:r>
              <a:rPr lang="pl-PL" dirty="0"/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4189128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579166-000D-9E4C-7CC2-F4589DEC1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Rodzina Marii Skłodowskiej-Curie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2B3C816E-A3B4-20AC-8DE1-5E8A036F7E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8478096"/>
              </p:ext>
            </p:extLst>
          </p:nvPr>
        </p:nvGraphicFramePr>
        <p:xfrm>
          <a:off x="1450975" y="2331497"/>
          <a:ext cx="9604375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8019054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75126D-B759-6DA6-039A-F2E907230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1728" y="585216"/>
            <a:ext cx="5740739" cy="1499616"/>
          </a:xfrm>
        </p:spPr>
        <p:txBody>
          <a:bodyPr>
            <a:normAutofit/>
          </a:bodyPr>
          <a:lstStyle/>
          <a:p>
            <a:r>
              <a:rPr lang="pl-PL" dirty="0"/>
              <a:t>    Dziękujemy za uwagę</a:t>
            </a:r>
          </a:p>
        </p:txBody>
      </p:sp>
      <p:pic>
        <p:nvPicPr>
          <p:cNvPr id="11268" name="Picture 4" descr="Maria Skłodowska-Curie – Wikipedia, wolna encyklopedia">
            <a:extLst>
              <a:ext uri="{FF2B5EF4-FFF2-40B4-BE49-F238E27FC236}">
                <a16:creationId xmlns:a16="http://schemas.microsoft.com/office/drawing/2014/main" id="{88DF3604-1609-8DC2-475E-B18F631CD8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" r="-4" b="18767"/>
          <a:stretch/>
        </p:blipFill>
        <p:spPr bwMode="auto">
          <a:xfrm>
            <a:off x="484635" y="484632"/>
            <a:ext cx="3248521" cy="351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7" name="Rectangle 11272">
            <a:extLst>
              <a:ext uri="{FF2B5EF4-FFF2-40B4-BE49-F238E27FC236}">
                <a16:creationId xmlns:a16="http://schemas.microsoft.com/office/drawing/2014/main" id="{50F78CF7-743D-4F97-AEAF-6D872AEF4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7745" y="484632"/>
            <a:ext cx="1082693" cy="351194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78" name="Straight Connector 11274">
            <a:extLst>
              <a:ext uri="{FF2B5EF4-FFF2-40B4-BE49-F238E27FC236}">
                <a16:creationId xmlns:a16="http://schemas.microsoft.com/office/drawing/2014/main" id="{A7DCBFCC-8C5F-4A93-997F-0A2BB3F0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6896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Mija osiem lat od śmierci Ireny Sendler – Matki Dzieci Holocaustu |  dzieje.pl - Historia Polski">
            <a:extLst>
              <a:ext uri="{FF2B5EF4-FFF2-40B4-BE49-F238E27FC236}">
                <a16:creationId xmlns:a16="http://schemas.microsoft.com/office/drawing/2014/main" id="{39BAED8D-23CE-1318-FB9B-60DE2D1D30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58" r="-2" b="6141"/>
          <a:stretch/>
        </p:blipFill>
        <p:spPr bwMode="auto">
          <a:xfrm>
            <a:off x="484633" y="4150596"/>
            <a:ext cx="4495802" cy="223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BF5947-749D-E9DB-22BD-CD6758B05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1728" y="2286000"/>
            <a:ext cx="5740739" cy="4023360"/>
          </a:xfrm>
        </p:spPr>
        <p:txBody>
          <a:bodyPr>
            <a:normAutofit/>
          </a:bodyPr>
          <a:lstStyle/>
          <a:p>
            <a:endParaRPr lang="pl-PL"/>
          </a:p>
          <a:p>
            <a:endParaRPr lang="pl-PL"/>
          </a:p>
          <a:p>
            <a:r>
              <a:rPr lang="pl-PL"/>
              <a:t>                                  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6810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EFDA1A-2A01-4C29-A5D0-AE6F050D0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zeźba głowy">
            <a:extLst>
              <a:ext uri="{FF2B5EF4-FFF2-40B4-BE49-F238E27FC236}">
                <a16:creationId xmlns:a16="http://schemas.microsoft.com/office/drawing/2014/main" id="{FD256DED-9764-2A70-350A-6DDFA81314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rcRect t="15355" r="-1" b="373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FD20E5-30AF-47B9-9256-2E8E904CB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63F18ADF-87E1-0D3E-06B5-914A7A6FC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pl-PL"/>
              <a:t>Siostry </a:t>
            </a:r>
            <a:r>
              <a:rPr lang="pl-PL" err="1"/>
              <a:t>marii</a:t>
            </a:r>
            <a:r>
              <a:rPr lang="pl-PL"/>
              <a:t> Skłodowskiej-Curie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9D3810-B86F-4009-84EC-DE0FEABD6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90EE68-35D7-16F4-72BE-CC6410D01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Siostra Marii, Zofia żyła w latach 1871-1876. Zmarła w wieku 14 lat na tyfus.</a:t>
            </a:r>
            <a:br>
              <a:rPr lang="pl-PL" dirty="0"/>
            </a:br>
            <a:r>
              <a:rPr lang="pl-PL" dirty="0"/>
              <a:t>Brat Marii, Józef urodzony w 1863 roku. Ukończył </a:t>
            </a:r>
            <a:r>
              <a:rPr lang="pl-PL" b="0" i="0" dirty="0">
                <a:effectLst/>
                <a:latin typeface="Arial" panose="020B0604020202020204" pitchFamily="34" charset="0"/>
              </a:rPr>
              <a:t>gimnazjum na Nowolipkach w Warszawie. Zmarł w 1937 roku mając </a:t>
            </a:r>
            <a:br>
              <a:rPr lang="pl-PL" b="0" i="0" dirty="0">
                <a:effectLst/>
                <a:latin typeface="Arial" panose="020B0604020202020204" pitchFamily="34" charset="0"/>
              </a:rPr>
            </a:br>
            <a:r>
              <a:rPr lang="pl-PL" b="0" i="0" dirty="0">
                <a:effectLst/>
                <a:latin typeface="Arial" panose="020B0604020202020204" pitchFamily="34" charset="0"/>
              </a:rPr>
              <a:t>77 lat.</a:t>
            </a:r>
            <a:br>
              <a:rPr lang="pl-PL" b="0" i="0" dirty="0">
                <a:effectLst/>
                <a:latin typeface="Arial" panose="020B0604020202020204" pitchFamily="34" charset="0"/>
              </a:rPr>
            </a:br>
            <a:r>
              <a:rPr lang="pl-PL" b="0" i="0" dirty="0">
                <a:effectLst/>
                <a:latin typeface="Arial" panose="020B0604020202020204" pitchFamily="34" charset="0"/>
              </a:rPr>
              <a:t>Bronisła</a:t>
            </a:r>
            <a:r>
              <a:rPr lang="pl-PL" dirty="0">
                <a:latin typeface="Arial" panose="020B0604020202020204" pitchFamily="34" charset="0"/>
              </a:rPr>
              <a:t>wa urodziła się w 1865 roku. Polska lekarka, była pierwszą polską ginekolog zmarła w 1939 roku mając 74 lat.</a:t>
            </a:r>
            <a:endParaRPr lang="pl-PL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33612A4-0B77-4479-B2AA-F17859955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78A367A-3E83-4B48-A0F7-43FBE3332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67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7CCD97-A458-CD2C-8E0A-C5F2FEB12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Dzieciństwo </a:t>
            </a:r>
            <a:r>
              <a:rPr lang="pl-PL" dirty="0" err="1"/>
              <a:t>marii</a:t>
            </a:r>
            <a:r>
              <a:rPr lang="pl-PL" dirty="0"/>
              <a:t> Skłodowskiej - curie.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0EBEEB-19E9-F3B4-6DEA-AEAA87D8B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sz="2800" dirty="0"/>
              <a:t>Kiedy Maria miała 10 lat </a:t>
            </a:r>
            <a:r>
              <a:rPr lang="pl-PL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rozpoczęła naukę na pensji dla dziewcząt, którą wcześniej prowadziła jej matka.</a:t>
            </a:r>
            <a:r>
              <a:rPr lang="pl-PL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 </a:t>
            </a:r>
            <a:r>
              <a:rPr lang="pl-PL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Następnie kształciła się w III Żeńskim Gimnazjum Rządowym, które ukończyła w 1883 ze złotym medalem. Kolejny rok spędziła na wsi u </a:t>
            </a:r>
            <a:r>
              <a:rPr lang="pl-PL" sz="2800" dirty="0" err="1">
                <a:latin typeface="Arial" panose="020B0604020202020204" pitchFamily="34" charset="0"/>
              </a:rPr>
              <a:t>ziemniańskiej</a:t>
            </a:r>
            <a:r>
              <a:rPr lang="pl-PL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rodziny jej ojca, gdzie regenerowała siły fizyczne i psychiczne po bolesnych przeżyciach związanych ze śmiercią matki i siostry.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792856211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10419CA0-BFB4-4390-AB8F-5DBFCA45D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5CF4C623-16D7-4722-8EFB-A5B0E3BC0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6CB3429C-9C9F-826F-01DC-9509608C8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pl-PL" dirty="0"/>
              <a:t>     Studia na Sorbonie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596E9C81-ACBE-459E-A7D5-2BB824B68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657443-9F64-CDCD-3B17-66C909AFC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b="0" i="0" dirty="0">
                <a:effectLst/>
                <a:latin typeface="Arial" panose="020B0604020202020204" pitchFamily="34" charset="0"/>
              </a:rPr>
              <a:t>Maria Skłodowska rozpoczęła naukę na Sorbonie w listopadzie 1891. Jako przedmiot studiów wybrała matematykę i fizykę. Życie i czas w Paryżu Maria dzieliła pomiędzy naukę i grę w amatorskim teatrze.</a:t>
            </a:r>
            <a:endParaRPr lang="pl-PL" dirty="0"/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CEBDCB18-ABE5-43B0-8B68-89FEDAECB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1038" name="Rectangle 1037">
              <a:extLst>
                <a:ext uri="{FF2B5EF4-FFF2-40B4-BE49-F238E27FC236}">
                  <a16:creationId xmlns:a16="http://schemas.microsoft.com/office/drawing/2014/main" id="{483C65C6-7268-490D-B4A8-927D45FAB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Rectangle 1038">
              <a:extLst>
                <a:ext uri="{FF2B5EF4-FFF2-40B4-BE49-F238E27FC236}">
                  <a16:creationId xmlns:a16="http://schemas.microsoft.com/office/drawing/2014/main" id="{6133D4A5-82E5-43A0-9FF0-81B7AC16C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Sorbona – Wikipedia, wolna encyklopedia">
            <a:extLst>
              <a:ext uri="{FF2B5EF4-FFF2-40B4-BE49-F238E27FC236}">
                <a16:creationId xmlns:a16="http://schemas.microsoft.com/office/drawing/2014/main" id="{8D4CED7A-AE86-EF76-2776-79D12EF50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8" r="3" b="3"/>
          <a:stretch/>
        </p:blipFill>
        <p:spPr bwMode="auto">
          <a:xfrm>
            <a:off x="8116373" y="1116345"/>
            <a:ext cx="2799103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040">
            <a:extLst>
              <a:ext uri="{FF2B5EF4-FFF2-40B4-BE49-F238E27FC236}">
                <a16:creationId xmlns:a16="http://schemas.microsoft.com/office/drawing/2014/main" id="{08EC5C75-E28F-4899-9C2E-39431B82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43" name="Straight Connector 1042">
            <a:extLst>
              <a:ext uri="{FF2B5EF4-FFF2-40B4-BE49-F238E27FC236}">
                <a16:creationId xmlns:a16="http://schemas.microsoft.com/office/drawing/2014/main" id="{46AAE0A1-60AD-4190-B85D-2DD814836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5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24BE214B-2C92-47AF-8D90-698211103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186D07CD-E0E5-42ED-BA28-6CB6ADC3B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B884D1E8-765A-1FAC-36C9-12F9D175E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pl-PL"/>
              <a:t>Piotr curie</a:t>
            </a: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369A020F-4984-4DD0-898A-B60A4882B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C82197-4C78-DD6F-4424-FB7E8DD69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b="0" i="0" dirty="0">
                <a:effectLst/>
                <a:latin typeface="Arial" panose="020B0604020202020204" pitchFamily="34" charset="0"/>
              </a:rPr>
              <a:t>Piotr urodził się 15 maja 1859 roku w Paryżu jako syn lekarza, </a:t>
            </a:r>
            <a:r>
              <a:rPr lang="pl-PL" b="0" i="0" dirty="0" err="1">
                <a:effectLst/>
                <a:latin typeface="Arial" panose="020B0604020202020204" pitchFamily="34" charset="0"/>
              </a:rPr>
              <a:t>Eugène</a:t>
            </a:r>
            <a:r>
              <a:rPr lang="pl-PL" b="0" i="0" dirty="0">
                <a:effectLst/>
                <a:latin typeface="Arial" panose="020B0604020202020204" pitchFamily="34" charset="0"/>
              </a:rPr>
              <a:t> Curie, oraz jego żony, </a:t>
            </a:r>
            <a:r>
              <a:rPr lang="pl-PL" b="0" i="0" dirty="0" err="1">
                <a:effectLst/>
                <a:latin typeface="Arial" panose="020B0604020202020204" pitchFamily="34" charset="0"/>
              </a:rPr>
              <a:t>Sophie-Claire</a:t>
            </a:r>
            <a:r>
              <a:rPr lang="pl-PL" b="0" i="0" dirty="0">
                <a:effectLst/>
                <a:latin typeface="Arial" panose="020B0604020202020204" pitchFamily="34" charset="0"/>
              </a:rPr>
              <a:t> </a:t>
            </a:r>
            <a:r>
              <a:rPr lang="pl-PL" b="0" i="0" dirty="0" err="1">
                <a:effectLst/>
                <a:latin typeface="Arial" panose="020B0604020202020204" pitchFamily="34" charset="0"/>
              </a:rPr>
              <a:t>Depouilly</a:t>
            </a:r>
            <a:r>
              <a:rPr lang="pl-PL" b="0" i="0" dirty="0">
                <a:effectLst/>
                <a:latin typeface="Arial" panose="020B0604020202020204" pitchFamily="34" charset="0"/>
              </a:rPr>
              <a:t>. Jego rodzina miała liberalne poglądy, dziadek Pierre'a brał udział w rewolucji lutowej w 1848 roku, a jego ojciec popierał komunę paryską.</a:t>
            </a:r>
            <a:endParaRPr lang="pl-PL" dirty="0"/>
          </a:p>
        </p:txBody>
      </p:sp>
      <p:grpSp>
        <p:nvGrpSpPr>
          <p:cNvPr id="2061" name="Group 2060">
            <a:extLst>
              <a:ext uri="{FF2B5EF4-FFF2-40B4-BE49-F238E27FC236}">
                <a16:creationId xmlns:a16="http://schemas.microsoft.com/office/drawing/2014/main" id="{A3761B47-AE33-47C9-9636-19D4B313F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77388" y="482171"/>
            <a:chExt cx="4074533" cy="5149101"/>
          </a:xfrm>
        </p:grpSpPr>
        <p:sp>
          <p:nvSpPr>
            <p:cNvPr id="2062" name="Rectangle 2061">
              <a:extLst>
                <a:ext uri="{FF2B5EF4-FFF2-40B4-BE49-F238E27FC236}">
                  <a16:creationId xmlns:a16="http://schemas.microsoft.com/office/drawing/2014/main" id="{9E204B78-8026-4E1E-9C59-5F523ECDD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3" name="Rectangle 2062">
              <a:extLst>
                <a:ext uri="{FF2B5EF4-FFF2-40B4-BE49-F238E27FC236}">
                  <a16:creationId xmlns:a16="http://schemas.microsoft.com/office/drawing/2014/main" id="{DDDEB6F1-F54D-4345-B8DF-72D72C71EC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4380F474-D468-4F2F-8BE9-F343F8D1A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1624" y="977965"/>
            <a:ext cx="3119444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lustracja">
            <a:extLst>
              <a:ext uri="{FF2B5EF4-FFF2-40B4-BE49-F238E27FC236}">
                <a16:creationId xmlns:a16="http://schemas.microsoft.com/office/drawing/2014/main" id="{63905DFD-022C-319F-E528-92D24586F4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162"/>
          <a:stretch/>
        </p:blipFill>
        <p:spPr bwMode="auto">
          <a:xfrm>
            <a:off x="8116373" y="1116345"/>
            <a:ext cx="2799103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2066">
            <a:extLst>
              <a:ext uri="{FF2B5EF4-FFF2-40B4-BE49-F238E27FC236}">
                <a16:creationId xmlns:a16="http://schemas.microsoft.com/office/drawing/2014/main" id="{D757EBBD-8611-41C1-8124-C151D0957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69" name="Straight Connector 2068">
            <a:extLst>
              <a:ext uri="{FF2B5EF4-FFF2-40B4-BE49-F238E27FC236}">
                <a16:creationId xmlns:a16="http://schemas.microsoft.com/office/drawing/2014/main" id="{E40D0D8B-2D5E-48A4-BBD5-8CB09A86A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901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3" name="Rectangle 3078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94" name="Straight Connector 3080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7728FC88-10AC-22D4-76CC-A553B2994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pl-PL" dirty="0"/>
              <a:t>Małżeństwo </a:t>
            </a:r>
            <a:r>
              <a:rPr lang="pl-PL" dirty="0" err="1"/>
              <a:t>marii</a:t>
            </a:r>
            <a:r>
              <a:rPr lang="pl-PL" dirty="0"/>
              <a:t> </a:t>
            </a:r>
          </a:p>
        </p:txBody>
      </p:sp>
      <p:sp>
        <p:nvSpPr>
          <p:cNvPr id="3095" name="Rectangle 3082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428C3D-DEBC-92E0-C1D3-2D6593D6F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sz="1700" dirty="0"/>
              <a:t>Maria wyszła za mąż 25 lipca 1895r.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700" dirty="0"/>
              <a:t>Mieli oni dwójkę dzieci </a:t>
            </a:r>
            <a:r>
              <a:rPr lang="pl-PL" sz="1700" dirty="0" err="1"/>
              <a:t>Irene</a:t>
            </a:r>
            <a:r>
              <a:rPr lang="pl-PL" sz="1700" dirty="0"/>
              <a:t>(1897r.-1956r.) i </a:t>
            </a:r>
            <a:r>
              <a:rPr lang="pl-PL" sz="1700" dirty="0" err="1"/>
              <a:t>Eve</a:t>
            </a:r>
            <a:r>
              <a:rPr lang="pl-PL" sz="1700" dirty="0"/>
              <a:t>(1904r.-2007r.)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pl-PL" sz="1700" dirty="0"/>
              <a:t>Pracowali oni razem jako chemicy w swojej </a:t>
            </a:r>
            <a:r>
              <a:rPr lang="pl-PL" sz="1700" dirty="0" err="1"/>
              <a:t>wspólonej</a:t>
            </a:r>
            <a:r>
              <a:rPr lang="pl-PL" sz="1700" dirty="0"/>
              <a:t> pracowni.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700" dirty="0"/>
              <a:t>Niestety w 1906r. Piotr Curie zmarł potrącony przez ciężarowy wóz konny.</a:t>
            </a:r>
          </a:p>
        </p:txBody>
      </p:sp>
      <p:grpSp>
        <p:nvGrpSpPr>
          <p:cNvPr id="3096" name="Group 3084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3097" name="Rectangle 3085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8" name="Rectangle 3086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 descr="Obraz zawierający ubrania, osoba, człowiek, w pomieszczeniu&#10;&#10;Opis wygenerowany automatycznie">
            <a:extLst>
              <a:ext uri="{FF2B5EF4-FFF2-40B4-BE49-F238E27FC236}">
                <a16:creationId xmlns:a16="http://schemas.microsoft.com/office/drawing/2014/main" id="{90E6EF11-C306-B235-7CA0-64EA627E5A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" r="-1" b="-1"/>
          <a:stretch/>
        </p:blipFill>
        <p:spPr bwMode="auto">
          <a:xfrm>
            <a:off x="6093926" y="1116345"/>
            <a:ext cx="4821551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9" name="Picture 3088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00" name="Straight Connector 3090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038760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DF40B27-C104-1FB7-703A-4A5ACC184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r>
              <a:rPr lang="pl-PL" sz="2700">
                <a:solidFill>
                  <a:srgbClr val="FFFFFF"/>
                </a:solidFill>
              </a:rPr>
              <a:t>Odkrycie polonu i radu przez marie  skłodowską - curie</a:t>
            </a:r>
            <a:endParaRPr lang="pl-PL" sz="2700" dirty="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8C66E6-6AA4-6656-5F0C-802A7E131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1240077"/>
            <a:ext cx="6034827" cy="4916465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pl-PL" sz="2800" dirty="0"/>
              <a:t>Maria Skłodowska Curie zaczęła badać pierwiastki radioaktywne dzięki blendzie smolistej. Maria nie wiedziała jakie nie bezpieczeństwo kryje się za solami uranowymi ,które mieszała z różnymi pierwiastkami które wydzielały zabójcze promieniowanie.</a:t>
            </a:r>
          </a:p>
        </p:txBody>
      </p:sp>
    </p:spTree>
    <p:extLst>
      <p:ext uri="{BB962C8B-B14F-4D97-AF65-F5344CB8AC3E}">
        <p14:creationId xmlns:p14="http://schemas.microsoft.com/office/powerpoint/2010/main" val="310834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7C300C-A447-FB89-28E7-97FD91E3B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/>
              <a:t>Ciekawe promieniowanie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166068-12EC-166C-CDF2-8615F9A89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2299" y="2015734"/>
            <a:ext cx="4828646" cy="403774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dirty="0"/>
              <a:t>Promieniowanie było od czasu wielkiego wybuchu w naszym układzie. W promieniowaniu można wydzielić fale: gamma, alfa i beta. Najbardziej zabójczym promieniowanie jest promieniowanie gamma. Promieniowanie alfa to promienie wydzielające się z jądra helu zaś promienie bety to elektrony wyrzucane z jader a promieniowanie gamma to fale elektromagnetyczne o nie wielkiej długości </a:t>
            </a:r>
          </a:p>
        </p:txBody>
      </p:sp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id="{AF1D7034-4944-102A-7654-B5FC7C679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579" y="2271509"/>
            <a:ext cx="4960443" cy="293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871594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Integralny">
  <a:themeElements>
    <a:clrScheme name="Integralny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ny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DF91DF2-CBCC-415F-9487-CF10C4A3E4F3}">
  <we:reference id="wa200005566" version="1.0.0.0" store="pl-PL" storeType="OMEX"/>
  <we:alternateReferences>
    <we:reference id="wa200005566" version="1.0.0.0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1120</Words>
  <Application>Microsoft Office PowerPoint</Application>
  <PresentationFormat>Panoramiczny</PresentationFormat>
  <Paragraphs>57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20</vt:i4>
      </vt:variant>
    </vt:vector>
  </HeadingPairs>
  <TitlesOfParts>
    <vt:vector size="30" baseType="lpstr">
      <vt:lpstr>Arial</vt:lpstr>
      <vt:lpstr>Gill Sans MT</vt:lpstr>
      <vt:lpstr>Google Sans</vt:lpstr>
      <vt:lpstr>Trebuchet MS</vt:lpstr>
      <vt:lpstr>Tw Cen MT</vt:lpstr>
      <vt:lpstr>Tw Cen MT Condensed</vt:lpstr>
      <vt:lpstr>Wingdings 3</vt:lpstr>
      <vt:lpstr>Faseta</vt:lpstr>
      <vt:lpstr>Galeria</vt:lpstr>
      <vt:lpstr>Integralny</vt:lpstr>
      <vt:lpstr>Marie Skłodowska –Curie  Irena Sendlerowa</vt:lpstr>
      <vt:lpstr>Rodzina Marii Skłodowskiej-Curie</vt:lpstr>
      <vt:lpstr>Siostry marii Skłodowskiej-Curie</vt:lpstr>
      <vt:lpstr>Dzieciństwo marii Skłodowskiej - curie.</vt:lpstr>
      <vt:lpstr>     Studia na Sorbonie</vt:lpstr>
      <vt:lpstr>Piotr curie</vt:lpstr>
      <vt:lpstr>Małżeństwo marii </vt:lpstr>
      <vt:lpstr>Odkrycie polonu i radu przez marie  skłodowską - curie</vt:lpstr>
      <vt:lpstr>Ciekawe promieniowanie</vt:lpstr>
      <vt:lpstr>Zdobycie nobla przeZ marię</vt:lpstr>
      <vt:lpstr>Marie na wojnie</vt:lpstr>
      <vt:lpstr>                           Śmierć Marii</vt:lpstr>
      <vt:lpstr>         Irena SendlerowA</vt:lpstr>
      <vt:lpstr>Rodzina ireny</vt:lpstr>
      <vt:lpstr>Początek ii Wojny światowej  </vt:lpstr>
      <vt:lpstr>            Pomoc bez kompromisu</vt:lpstr>
      <vt:lpstr>         Pomoc i odwaga w czasie wojny</vt:lpstr>
      <vt:lpstr>                    Okres powojenny</vt:lpstr>
      <vt:lpstr>                             śmierć Ireny  </vt:lpstr>
      <vt:lpstr>    Dziękujemy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Marie Skłodowska –Curie  Irena Sendlerowa</dc:title>
  <dc:creator>Stefan Stefanowski</dc:creator>
  <cp:lastModifiedBy>Stefan Stefanowski</cp:lastModifiedBy>
  <cp:revision>1</cp:revision>
  <dcterms:created xsi:type="dcterms:W3CDTF">2023-11-22T13:00:00Z</dcterms:created>
  <dcterms:modified xsi:type="dcterms:W3CDTF">2023-12-01T15:53:56Z</dcterms:modified>
</cp:coreProperties>
</file>