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2" r:id="rId6"/>
    <p:sldId id="261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8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BBA6-D4EE-4B03-A1C7-BDB7FCDE691B}" type="datetimeFigureOut">
              <a:rPr lang="sk-SK" smtClean="0"/>
              <a:pPr/>
              <a:t>09.11.2022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8D65-F84B-4B1C-9BD6-6E29E7E72C3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rmAutofit/>
          </a:bodyPr>
          <a:lstStyle/>
          <a:p>
            <a:r>
              <a:rPr lang="sk-SK" sz="5400" b="1" i="1" dirty="0" smtClean="0">
                <a:solidFill>
                  <a:srgbClr val="C00000"/>
                </a:solidFill>
              </a:rPr>
              <a:t>Liečivé byliny </a:t>
            </a:r>
            <a:r>
              <a:rPr lang="sk-SK" sz="5400" b="1" dirty="0" smtClean="0"/>
              <a:t>- projekt</a:t>
            </a:r>
            <a:endParaRPr lang="sk-SK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 descr="C:\Users\PC\Desktop\nechti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273806"/>
            <a:ext cx="4071966" cy="3184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Motivačný rozhovor</a:t>
            </a: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r>
              <a:rPr lang="sk-SK" dirty="0" smtClean="0"/>
              <a:t>Aké liečivé rastliny poznáš?</a:t>
            </a:r>
          </a:p>
          <a:p>
            <a:r>
              <a:rPr lang="sk-SK" dirty="0" smtClean="0"/>
              <a:t>Na čo sa používajú?</a:t>
            </a:r>
          </a:p>
          <a:p>
            <a:r>
              <a:rPr lang="sk-SK" dirty="0" smtClean="0"/>
              <a:t>Odkiaľ sa môžeme dozvedieť o ich liečivých účinkoch?</a:t>
            </a:r>
          </a:p>
          <a:p>
            <a:r>
              <a:rPr lang="sk-SK" dirty="0" smtClean="0"/>
              <a:t>Ako ľudia v minulosti vedeli na čo sa používajú ?</a:t>
            </a:r>
          </a:p>
          <a:p>
            <a:r>
              <a:rPr lang="sk-SK" dirty="0" smtClean="0"/>
              <a:t>Aké liečivé rastliny pestujeme na školskom pozemku?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1. zber liečivých rastlín </a:t>
            </a:r>
            <a:r>
              <a:rPr lang="sk-SK" dirty="0" smtClean="0"/>
              <a:t>- v júni</a:t>
            </a:r>
            <a:endParaRPr lang="sk-SK" dirty="0"/>
          </a:p>
        </p:txBody>
      </p:sp>
      <p:pic>
        <p:nvPicPr>
          <p:cNvPr id="8194" name="Picture 2" descr="C:\Users\PC\Desktop\PRIR_KRÚŽOK\FOTO-Kruzok2021\20211006_135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2. zber liečivých rastlín </a:t>
            </a:r>
            <a:r>
              <a:rPr lang="sk-SK" dirty="0" smtClean="0"/>
              <a:t>- október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Na školskom pozemku sme zbierali mätu, medovku, nechtík, šalviu a levanduľu.</a:t>
            </a:r>
            <a:endParaRPr lang="sk-SK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31217" y="3088614"/>
            <a:ext cx="6891655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Strihanie nám išlo dobre.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1521"/>
            <a:ext cx="8229600" cy="370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Čistenie bylín pred sušením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1521"/>
            <a:ext cx="8229600" cy="370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7030A0"/>
                </a:solidFill>
              </a:rPr>
              <a:t>Sušenie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1521"/>
            <a:ext cx="8229600" cy="370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sk-SK" dirty="0" smtClean="0"/>
              <a:t>Balenie sušených</a:t>
            </a:r>
            <a:br>
              <a:rPr lang="sk-SK" dirty="0" smtClean="0"/>
            </a:br>
            <a:r>
              <a:rPr lang="sk-SK" dirty="0" smtClean="0"/>
              <a:t>liečivých bylín</a:t>
            </a:r>
            <a:endParaRPr lang="sk-SK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5425436" y="3061449"/>
            <a:ext cx="4409971" cy="254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PC\Downloads\20221109_1445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9"/>
            <a:ext cx="6142052" cy="303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Ochutnávka </a:t>
            </a:r>
            <a:r>
              <a:rPr lang="sk-SK" smtClean="0"/>
              <a:t>bylinkových čajov</a:t>
            </a:r>
            <a:endParaRPr lang="sk-SK" dirty="0"/>
          </a:p>
        </p:txBody>
      </p:sp>
      <p:pic>
        <p:nvPicPr>
          <p:cNvPr id="1026" name="Picture 2" descr="C:\Users\PC\Downloads\20221109_144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1521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88</Words>
  <Application>Microsoft Office PowerPoint</Application>
  <PresentationFormat>Prezentácia na obrazovke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Liečivé byliny - projekt</vt:lpstr>
      <vt:lpstr>Motivačný rozhovor</vt:lpstr>
      <vt:lpstr>1. zber liečivých rastlín - v júni</vt:lpstr>
      <vt:lpstr>2. zber liečivých rastlín - október</vt:lpstr>
      <vt:lpstr>Strihanie nám išlo dobre.</vt:lpstr>
      <vt:lpstr>Čistenie bylín pred sušením</vt:lpstr>
      <vt:lpstr>Sušenie </vt:lpstr>
      <vt:lpstr>Balenie sušených liečivých bylín</vt:lpstr>
      <vt:lpstr>Ochutnávka bylinkových čajov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Liečivé byliny - projekt</dc:title>
  <dc:creator>Renka</dc:creator>
  <cp:lastModifiedBy>Renka</cp:lastModifiedBy>
  <cp:revision>13</cp:revision>
  <dcterms:created xsi:type="dcterms:W3CDTF">2022-11-04T16:24:44Z</dcterms:created>
  <dcterms:modified xsi:type="dcterms:W3CDTF">2022-11-09T16:47:37Z</dcterms:modified>
</cp:coreProperties>
</file>