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54B3C7-27FF-4152-8FAF-B66E40F74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9F2895-6AC8-4D92-A9D8-8B10FF21A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427B2D7-E99E-40C4-9FD3-E8D4D253A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210CD4-824B-4460-962E-C8411B20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B4D53FD-1385-4145-8E0B-7CC54EA5F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36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B573BF-8FD5-4177-84DA-A23781C87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BC33DC3-B1C8-4F03-ADA0-B32E6F27CD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BD6602-412A-4023-9B8A-B38D74CE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CF551D-E84B-483D-8560-11967851D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D36FBF-662C-4A38-9B3C-2F2AD6DEA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F144C53-0222-469D-A9E3-6F682447C1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1B7877-650A-4305-8908-418B3DA209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A997B14-AD97-4AED-A9C1-FAEAC79B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659538D-A6C2-4F52-8FB3-2867B702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EB8D43B-D94C-40F4-8D47-04D1E456A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167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6870C4-40BE-45DA-9737-3B37EEE29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166FAE-A9C4-4D80-A826-F6BBB84E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E5D3888-4FAE-4199-B414-2E8CD00B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5C3317B-5BF9-4693-81B7-73EF8DB5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710851-9231-4B6D-9114-C8BC1CAB5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990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015F0-533F-4855-BCBE-B61E8579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297601B-11D8-4A88-81EA-33293A6EC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33AC4B-A102-4919-BAA9-039A6EE92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0F5C6FC-7FE6-4929-AD6C-710F982DD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DE6E28-53A4-4250-A424-ABD5FF2EF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98ECFBD-BFE0-41F3-80C1-44733616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CF09A6-31FD-4C32-866C-CD3A74311D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61D3F35-F008-4C1F-94B2-28365753E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82EC24B-EA6D-4CEC-8744-91BFC66CF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A3C296-1DDD-4635-B91F-239F17A45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2EE8A57-773F-492A-A675-2C3B3BA5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70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402C9F-7737-4E58-B161-9AB18F290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AF9CCDF-D0FB-4520-A60F-5A1304FD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415A943-393D-4C51-9D66-DB029032A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39BF2AA-E7C7-4BC3-B42C-024E83BBE6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CA71652-12EB-4AE9-ADB7-661D8E09E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BD9ADC1-F4AC-4811-A488-2B9E9BC16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3286A3D-647C-43DC-8496-0630761B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0B395A1-A605-4876-A96D-FEB87610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238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3DFD6-C620-430E-89A4-E6DCC1E7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A82A14A-18B5-4F17-AC03-8625B629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34D3D0C-E9C4-4811-9846-246B8D9C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BC0241B-3D28-488A-A4E0-EB284B9B6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94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9D62D4D-9C6A-494D-A8AA-1DE11D17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A358490-9088-441B-AB35-F215A52EB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4805FC-6547-4818-8D18-E8700298C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98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5FA3CE-F8E1-478F-9B52-EF3949D6F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5EDCDD-7C07-4C9E-B2CA-CEE7DEC98D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B93310-9C95-48DB-B9ED-B83667BA43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631BE5-A584-43A6-9534-16176E380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46E681-E193-4CD0-8C52-553B469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276537-7101-4B8B-AFE1-189BAFEA1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467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B507A-572D-4147-A728-7D6A115D8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5039A3F-0813-4872-87E9-46737EB6C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844D319-059B-472C-8BA0-BA7E9EB08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5DC071E-4B4A-44EF-8C73-63CB447A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1401A75-575B-4C50-83C5-EC6DB850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79723B5-1FB7-4CFD-A1CF-56FC8CBB5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931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3D81938-1E2F-42BF-86E3-0CEA16F01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47F352B-1EF9-4709-BA38-6B052544A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D22440-F25F-4073-ABFF-C5E0587C05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015A5-900A-4C06-AC23-CFAB3B65B155}" type="datetimeFigureOut">
              <a:rPr lang="pl-PL" smtClean="0"/>
              <a:t>26.11.2022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0F17C6C-BCD1-4924-A296-77788106E9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232C91D-3B45-4A2B-87CC-FFF06CB70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C9BF-55CF-4239-AA4B-7323C1B6CDD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928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4AB7CC-BB2F-4685-8839-D9C81384D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26527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Biuro podróży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CBF51F4-93B8-4147-903B-CB325E3D4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35922"/>
          </a:xfrm>
        </p:spPr>
        <p:txBody>
          <a:bodyPr>
            <a:normAutofit lnSpcReduction="10000"/>
          </a:bodyPr>
          <a:lstStyle/>
          <a:p>
            <a:r>
              <a:rPr lang="pl-PL" sz="4400" b="1" dirty="0">
                <a:solidFill>
                  <a:schemeClr val="accent4">
                    <a:lumMod val="75000"/>
                  </a:schemeClr>
                </a:solidFill>
              </a:rPr>
              <a:t>„Kali”</a:t>
            </a:r>
          </a:p>
          <a:p>
            <a:endParaRPr lang="pl-PL" sz="44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sz="4400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pl-PL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pl-PL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Szefowie: Jan i Przemysław</a:t>
            </a:r>
          </a:p>
        </p:txBody>
      </p:sp>
    </p:spTree>
    <p:extLst>
      <p:ext uri="{BB962C8B-B14F-4D97-AF65-F5344CB8AC3E}">
        <p14:creationId xmlns:p14="http://schemas.microsoft.com/office/powerpoint/2010/main" val="350844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33FB5F-6D82-41A0-96A3-49B17A836D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0777"/>
          </a:xfrm>
        </p:spPr>
        <p:txBody>
          <a:bodyPr>
            <a:normAutofit fontScale="90000"/>
          </a:bodyPr>
          <a:lstStyle/>
          <a:p>
            <a:r>
              <a:rPr lang="pl-PL" dirty="0"/>
              <a:t>Zwiedzaj z nami drogę Stasia i Nel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8282254-D2B7-42EB-91E4-ABF7F6BE91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E2BBEB1-9166-48B3-B395-D50F09E76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62" y="2263140"/>
            <a:ext cx="4986489" cy="434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8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B6924E-1D5E-466C-8565-0F01E7FB6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1097280"/>
            <a:ext cx="10485120" cy="5360987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Jest pełna niezmiernych trudów i niebezpieczeństw; </a:t>
            </a:r>
            <a:br>
              <a:rPr lang="pl-PL" dirty="0"/>
            </a:br>
            <a:r>
              <a:rPr lang="pl-PL" dirty="0"/>
              <a:t>ciągnie się: wzdłuż Nilu przez Saharę z El-Fajum w Egipcie do miasta Chartum i Omdurman w Sudanie, na południe do </a:t>
            </a:r>
            <a:r>
              <a:rPr lang="pl-PL" dirty="0" err="1"/>
              <a:t>Faszody</a:t>
            </a:r>
            <a:r>
              <a:rPr lang="pl-PL" dirty="0"/>
              <a:t>, później do baobabu i Góry Lindego, przez ziemie plemion </a:t>
            </a:r>
            <a:r>
              <a:rPr lang="pl-PL" dirty="0" err="1"/>
              <a:t>Wa-hima</a:t>
            </a:r>
            <a:r>
              <a:rPr lang="pl-PL" dirty="0"/>
              <a:t> i </a:t>
            </a:r>
            <a:r>
              <a:rPr lang="pl-PL" dirty="0" err="1"/>
              <a:t>Samburu</a:t>
            </a:r>
            <a:r>
              <a:rPr lang="pl-PL" dirty="0"/>
              <a:t> do wybrzeża Oceanu Indyjskiego.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A51EF34B-56DB-4199-AF71-BBC0025A374A}"/>
              </a:ext>
            </a:extLst>
          </p:cNvPr>
          <p:cNvSpPr txBox="1"/>
          <p:nvPr/>
        </p:nvSpPr>
        <p:spPr>
          <a:xfrm>
            <a:off x="2834640" y="308293"/>
            <a:ext cx="8343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pl-PL" sz="5400" dirty="0"/>
              <a:t>ponieważ:</a:t>
            </a:r>
          </a:p>
        </p:txBody>
      </p:sp>
    </p:spTree>
    <p:extLst>
      <p:ext uri="{BB962C8B-B14F-4D97-AF65-F5344CB8AC3E}">
        <p14:creationId xmlns:p14="http://schemas.microsoft.com/office/powerpoint/2010/main" val="307201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76192C-B910-4994-B781-D8772A46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799E2B1B-649C-425F-9C8F-DD9D70D296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87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>
        <p:fade/>
      </p:transition>
    </mc:Choice>
    <mc:Fallback xmlns=""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</Words>
  <Application>Microsoft Office PowerPoint</Application>
  <PresentationFormat>Panoramiczny</PresentationFormat>
  <Paragraphs>9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Motyw pakietu Office</vt:lpstr>
      <vt:lpstr>Biuro podróży</vt:lpstr>
      <vt:lpstr>Zwiedzaj z nami drogę Stasia i Nel </vt:lpstr>
      <vt:lpstr>Jest pełna niezmiernych trudów i niebezpieczeństw;  ciągnie się: wzdłuż Nilu przez Saharę z El-Fajum w Egipcie do miasta Chartum i Omdurman w Sudanie, na południe do Faszody, później do baobabu i Góry Lindego, przez ziemie plemion Wa-hima i Samburu do wybrzeża Oceanu Indyjskiego.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Biuro podróży</dc:title>
  <dc:creator>Justyna Dudkowska</dc:creator>
  <cp:lastModifiedBy>Monika Więckowska</cp:lastModifiedBy>
  <cp:revision>5</cp:revision>
  <dcterms:created xsi:type="dcterms:W3CDTF">2022-11-23T09:02:03Z</dcterms:created>
  <dcterms:modified xsi:type="dcterms:W3CDTF">2022-11-26T09:12:38Z</dcterms:modified>
</cp:coreProperties>
</file>