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5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2274" y="757646"/>
            <a:ext cx="5361532" cy="329184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Publicistický štýl</a:t>
            </a:r>
          </a:p>
          <a:p>
            <a:pPr algn="l"/>
            <a:endParaRPr lang="sk-SK" sz="2000" dirty="0"/>
          </a:p>
          <a:p>
            <a:pPr algn="ctr"/>
            <a:r>
              <a:rPr lang="sk-SK" sz="2000" dirty="0" smtClean="0"/>
              <a:t>SJ, 9. ročník, Mgr. Antónia </a:t>
            </a:r>
            <a:r>
              <a:rPr lang="sk-SK" sz="2000" dirty="0" err="1" smtClean="0"/>
              <a:t>Tutokyová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03349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3685567"/>
          </a:xfrm>
        </p:spPr>
        <p:txBody>
          <a:bodyPr>
            <a:normAutofit/>
          </a:bodyPr>
          <a:lstStyle/>
          <a:p>
            <a:pPr algn="l"/>
            <a:r>
              <a:rPr lang="sk-SK" sz="2000" b="1" dirty="0"/>
              <a:t>ROZDELENIE ŠTÝLOV: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b="1" dirty="0"/>
              <a:t>Podľa funkcie prejavu rozlišujeme tzv. funkčné štýly,</a:t>
            </a:r>
            <a:r>
              <a:rPr lang="sk-SK" sz="2000" dirty="0"/>
              <a:t> ktoré rozdeľujeme na:</a:t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b="1" dirty="0"/>
              <a:t>štýly verejného styku:</a:t>
            </a:r>
            <a:r>
              <a:rPr lang="sk-SK" sz="2000" dirty="0"/>
              <a:t> náučný, publicistický, administratívny, rečnícky, umelecký</a:t>
            </a:r>
            <a:br>
              <a:rPr lang="sk-SK" sz="2000" dirty="0"/>
            </a:br>
            <a:r>
              <a:rPr lang="sk-SK" sz="2000" b="1" dirty="0"/>
              <a:t>štýly súkromného styku: </a:t>
            </a:r>
            <a:r>
              <a:rPr lang="sk-SK" sz="2000" dirty="0"/>
              <a:t>hovorový</a:t>
            </a:r>
            <a:br>
              <a:rPr lang="sk-SK" sz="2000" dirty="0"/>
            </a:br>
            <a:r>
              <a:rPr lang="sk-SK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7666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8056192" cy="3938115"/>
          </a:xfrm>
        </p:spPr>
        <p:txBody>
          <a:bodyPr>
            <a:normAutofit/>
          </a:bodyPr>
          <a:lstStyle/>
          <a:p>
            <a:pPr algn="l"/>
            <a:r>
              <a:rPr lang="sk-SK" sz="2000" b="1" dirty="0"/>
              <a:t>Publicistický štýl</a:t>
            </a:r>
            <a:r>
              <a:rPr lang="sk-SK" sz="2000" b="1" dirty="0" smtClean="0"/>
              <a:t>:</a:t>
            </a:r>
            <a:br>
              <a:rPr lang="sk-SK" sz="2000" b="1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dirty="0" smtClean="0"/>
              <a:t>Je to subjektívno-objektívny </a:t>
            </a:r>
            <a:r>
              <a:rPr lang="sk-SK" sz="2000" dirty="0"/>
              <a:t>štýl</a:t>
            </a:r>
            <a:r>
              <a:rPr lang="sk-SK" sz="2000" dirty="0" smtClean="0"/>
              <a:t>.</a:t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Uplatňuje sa najmä v žurnalistickej (novinárskej) praxi, teda vo sfére masovej komunikácie.</a:t>
            </a:r>
            <a:br>
              <a:rPr lang="sk-SK" sz="2000" dirty="0"/>
            </a:br>
            <a:r>
              <a:rPr lang="sk-SK" sz="2000" dirty="0"/>
              <a:t>Jeho hlavným cieľom je prinášať informácie o nových, aktuálnych, zaujímavých, </a:t>
            </a:r>
            <a:r>
              <a:rPr lang="sk-SK" sz="2000" dirty="0" smtClean="0"/>
              <a:t>potrebných </a:t>
            </a:r>
            <a:r>
              <a:rPr lang="sk-SK" sz="2000" dirty="0"/>
              <a:t>udalostiach, </a:t>
            </a:r>
            <a:r>
              <a:rPr lang="sk-SK" sz="2000" dirty="0" smtClean="0"/>
              <a:t>faktoch</a:t>
            </a:r>
            <a:r>
              <a:rPr lang="sk-SK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73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13528" y="517236"/>
            <a:ext cx="6436954" cy="5962072"/>
          </a:xfrm>
        </p:spPr>
        <p:txBody>
          <a:bodyPr>
            <a:normAutofit fontScale="25000" lnSpcReduction="20000"/>
          </a:bodyPr>
          <a:lstStyle/>
          <a:p>
            <a:pPr algn="ctr"/>
            <a:endParaRPr lang="sk-SK" sz="8000" b="1" dirty="0" smtClean="0"/>
          </a:p>
          <a:p>
            <a:pPr algn="ctr"/>
            <a:endParaRPr lang="sk-SK" sz="8000" b="1" dirty="0"/>
          </a:p>
          <a:p>
            <a:pPr algn="ctr"/>
            <a:r>
              <a:rPr lang="sk-SK" sz="8000" b="1" dirty="0" smtClean="0"/>
              <a:t>Základné </a:t>
            </a:r>
            <a:r>
              <a:rPr lang="sk-SK" sz="8000" b="1" dirty="0"/>
              <a:t>znaky publicistického štýlu</a:t>
            </a:r>
            <a:r>
              <a:rPr lang="sk-SK" sz="8000" b="1" dirty="0" smtClean="0"/>
              <a:t>:</a:t>
            </a:r>
            <a:endParaRPr lang="sk-SK" sz="8000" dirty="0"/>
          </a:p>
          <a:p>
            <a:pPr algn="ctr"/>
            <a:r>
              <a:rPr lang="sk-SK" sz="8000" dirty="0"/>
              <a:t> </a:t>
            </a:r>
            <a:r>
              <a:rPr lang="sk-SK" sz="8000" b="1" dirty="0" smtClean="0"/>
              <a:t>Písomnosť/</a:t>
            </a:r>
            <a:r>
              <a:rPr lang="sk-SK" sz="8000" b="1" dirty="0" err="1" smtClean="0"/>
              <a:t>ústnosť</a:t>
            </a:r>
            <a:r>
              <a:rPr lang="sk-SK" sz="8000" dirty="0" smtClean="0"/>
              <a:t> </a:t>
            </a:r>
            <a:r>
              <a:rPr lang="sk-SK" sz="8000" dirty="0"/>
              <a:t>- ide takmer vždy o vopred písomne pripravené texty, ktoré môžu byť aj ústne prednesené (napr. správy v televízii). </a:t>
            </a:r>
          </a:p>
          <a:p>
            <a:pPr algn="ctr"/>
            <a:r>
              <a:rPr lang="sk-SK" sz="8000" b="1" dirty="0" smtClean="0"/>
              <a:t>Monologickosť</a:t>
            </a:r>
            <a:r>
              <a:rPr lang="sk-SK" sz="8000" dirty="0" smtClean="0"/>
              <a:t> </a:t>
            </a:r>
            <a:r>
              <a:rPr lang="sk-SK" sz="8000" dirty="0"/>
              <a:t>– písomnosť/</a:t>
            </a:r>
            <a:r>
              <a:rPr lang="sk-SK" sz="8000" dirty="0" err="1"/>
              <a:t>ústnosť</a:t>
            </a:r>
            <a:r>
              <a:rPr lang="sk-SK" sz="8000" dirty="0"/>
              <a:t> (bez priamej prítomnosti poslucháča) spôsobuje, že v publicistickom štýle chýba spätná väzba, uplatnenie mimojazykových prostriedkov (mimika, gestikulácia,...). </a:t>
            </a:r>
          </a:p>
          <a:p>
            <a:pPr algn="ctr"/>
            <a:r>
              <a:rPr lang="sk-SK" sz="8000" b="1" dirty="0" smtClean="0"/>
              <a:t>Verejnosť</a:t>
            </a:r>
            <a:r>
              <a:rPr lang="sk-SK" sz="8000" dirty="0" smtClean="0"/>
              <a:t> </a:t>
            </a:r>
            <a:r>
              <a:rPr lang="sk-SK" sz="8000" dirty="0"/>
              <a:t>– útvary publicistického štýlu sú určené širokej verejnosti, majú tzv. všeobecného adresáta. Musia preto počítať s jeho rôznou vzdelanosťou, </a:t>
            </a:r>
            <a:r>
              <a:rPr lang="sk-SK" sz="8000" dirty="0" smtClean="0"/>
              <a:t>vyspelosťou </a:t>
            </a:r>
            <a:r>
              <a:rPr lang="sk-SK" sz="8000" dirty="0"/>
              <a:t>a </a:t>
            </a:r>
            <a:r>
              <a:rPr lang="sk-SK" sz="8000" dirty="0" smtClean="0"/>
              <a:t>prispôsobovať </a:t>
            </a:r>
            <a:r>
              <a:rPr lang="sk-SK" sz="8000" dirty="0"/>
              <a:t>náročnosť používaných slov, zložitosť </a:t>
            </a:r>
            <a:r>
              <a:rPr lang="sk-SK" sz="8000" dirty="0" smtClean="0"/>
              <a:t>viet.</a:t>
            </a:r>
            <a:endParaRPr lang="sk-SK" sz="8000" dirty="0"/>
          </a:p>
          <a:p>
            <a:pPr algn="ctr"/>
            <a:endParaRPr lang="sk-SK" sz="2000" dirty="0"/>
          </a:p>
          <a:p>
            <a:pPr algn="l"/>
            <a:endParaRPr lang="sk-SK" sz="2000" dirty="0" smtClean="0"/>
          </a:p>
          <a:p>
            <a:pPr algn="l"/>
            <a:endParaRPr lang="sk-SK" sz="2000" dirty="0" smtClean="0"/>
          </a:p>
          <a:p>
            <a:pPr algn="l"/>
            <a:endParaRPr lang="sk-SK" sz="2000" dirty="0"/>
          </a:p>
          <a:p>
            <a:pPr algn="l"/>
            <a:endParaRPr lang="sk-SK" sz="2000" dirty="0"/>
          </a:p>
          <a:p>
            <a:r>
              <a:rPr lang="sk-SK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583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50837" y="729672"/>
            <a:ext cx="5617583" cy="4433455"/>
          </a:xfrm>
        </p:spPr>
        <p:txBody>
          <a:bodyPr/>
          <a:lstStyle/>
          <a:p>
            <a:pPr algn="ctr"/>
            <a:r>
              <a:rPr lang="sk-SK" sz="2000" b="1" dirty="0" err="1"/>
              <a:t>Aktualizovanosť</a:t>
            </a:r>
            <a:r>
              <a:rPr lang="sk-SK" sz="2000" dirty="0"/>
              <a:t> – p</a:t>
            </a:r>
            <a:r>
              <a:rPr lang="sk-SK" sz="2000" dirty="0" smtClean="0"/>
              <a:t>ublicistický </a:t>
            </a:r>
            <a:r>
              <a:rPr lang="sk-SK" sz="2000" dirty="0"/>
              <a:t>štýl informuje hlavne o aktuálnych udalostiach (voľby, festivaly, kultúrne podujatia,...)</a:t>
            </a:r>
          </a:p>
          <a:p>
            <a:pPr algn="ctr"/>
            <a:r>
              <a:rPr lang="sk-SK" sz="2000" dirty="0"/>
              <a:t> </a:t>
            </a:r>
          </a:p>
          <a:p>
            <a:pPr algn="ctr"/>
            <a:r>
              <a:rPr lang="sk-SK" sz="2000" b="1" dirty="0"/>
              <a:t>Objektívnosť/</a:t>
            </a:r>
            <a:r>
              <a:rPr lang="sk-SK" sz="2000" b="1" dirty="0" err="1"/>
              <a:t>faktografickosť</a:t>
            </a:r>
            <a:r>
              <a:rPr lang="sk-SK" sz="2000" dirty="0"/>
              <a:t> – publicistický štýl sa zameriava na fakty, preto výrazne pracuje s vlastnými menami, konkrétnymi podstatnými menami, presnými číslami, teda s číslovkami</a:t>
            </a:r>
            <a:r>
              <a:rPr lang="sk-SK" dirty="0"/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3575495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7008" y="1075912"/>
            <a:ext cx="7958331" cy="3837834"/>
          </a:xfrm>
        </p:spPr>
        <p:txBody>
          <a:bodyPr>
            <a:normAutofit/>
          </a:bodyPr>
          <a:lstStyle/>
          <a:p>
            <a:pPr algn="ctr"/>
            <a:r>
              <a:rPr lang="sk-SK" sz="2000" b="1" dirty="0"/>
              <a:t>Titulok</a:t>
            </a:r>
            <a:r>
              <a:rPr lang="sk-SK" sz="2000" dirty="0"/>
              <a:t> </a:t>
            </a:r>
            <a:r>
              <a:rPr lang="sk-SK" sz="2000" dirty="0" smtClean="0"/>
              <a:t>–</a:t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 smtClean="0"/>
              <a:t> </a:t>
            </a:r>
            <a:r>
              <a:rPr lang="sk-SK" sz="2000" dirty="0"/>
              <a:t>je dôležitou súčasťou publicistických žánrov. Poskytuje čitateľovi prvú informáciu, upútava jeho pozornosť a zachytáva celý obsah článku, niekedy naznačuje názor autora alebo celej redakcie na prezentovaný jav. Okrem titulku sa v novinách stretneme aj s podtitulkom a </a:t>
            </a:r>
            <a:r>
              <a:rPr lang="sk-SK" sz="2000" dirty="0" err="1"/>
              <a:t>nadtitulkom</a:t>
            </a:r>
            <a:r>
              <a:rPr lang="sk-SK" sz="2000" dirty="0"/>
              <a:t>.</a:t>
            </a:r>
            <a:br>
              <a:rPr lang="sk-SK" sz="2000" dirty="0"/>
            </a:br>
            <a:r>
              <a:rPr lang="sk-SK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1510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466109" y="610136"/>
            <a:ext cx="663170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sz="2000" b="1" dirty="0" smtClean="0"/>
          </a:p>
          <a:p>
            <a:pPr algn="ctr"/>
            <a:r>
              <a:rPr lang="sk-SK" sz="2000" b="1" dirty="0" smtClean="0"/>
              <a:t>SPRAVODAJSKÉ ÚTVARY:</a:t>
            </a:r>
            <a:endParaRPr lang="sk-SK" sz="2000" dirty="0"/>
          </a:p>
          <a:p>
            <a:pPr algn="ctr"/>
            <a:r>
              <a:rPr lang="sk-SK" sz="2000" dirty="0"/>
              <a:t> 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sk-SK" sz="2000" dirty="0"/>
              <a:t>Ich cieľom je objektívne, vecne, pohotovo a zrozumiteľne informovať.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sk-SK" sz="2000" dirty="0"/>
              <a:t>Sú výrazne ovplyvnené administratívnym a informačným slohovým postupom.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sk-SK" sz="2000" dirty="0"/>
              <a:t>Sú bohaté na </a:t>
            </a:r>
            <a:r>
              <a:rPr lang="sk-SK" sz="2000" dirty="0" smtClean="0"/>
              <a:t> </a:t>
            </a:r>
            <a:r>
              <a:rPr lang="sk-SK" sz="2000" dirty="0"/>
              <a:t>(presné) údaje</a:t>
            </a:r>
            <a:r>
              <a:rPr lang="sk-SK" sz="2000" dirty="0" smtClean="0"/>
              <a:t>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sk-SK" sz="2000" dirty="0"/>
          </a:p>
          <a:p>
            <a:pPr algn="ctr"/>
            <a:r>
              <a:rPr lang="sk-SK" sz="2000" b="1" dirty="0"/>
              <a:t>Správa </a:t>
            </a:r>
            <a:endParaRPr lang="sk-SK" sz="2000" dirty="0"/>
          </a:p>
          <a:p>
            <a:pPr algn="ctr"/>
            <a:r>
              <a:rPr lang="sk-SK" sz="2000" b="1" dirty="0"/>
              <a:t>Interview</a:t>
            </a:r>
            <a:endParaRPr lang="sk-SK" sz="2000" dirty="0"/>
          </a:p>
          <a:p>
            <a:pPr algn="ctr"/>
            <a:r>
              <a:rPr lang="sk-SK" sz="2000" b="1" dirty="0"/>
              <a:t>Riport</a:t>
            </a:r>
            <a:endParaRPr lang="sk-SK" sz="2000" dirty="0"/>
          </a:p>
          <a:p>
            <a:pPr algn="ctr"/>
            <a:r>
              <a:rPr lang="sk-SK" sz="2000" b="1" dirty="0"/>
              <a:t>Komuniké</a:t>
            </a:r>
            <a:endParaRPr lang="sk-SK" sz="2000" dirty="0"/>
          </a:p>
          <a:p>
            <a:pPr algn="ctr"/>
            <a:r>
              <a:rPr lang="sk-SK" sz="2000" b="1" dirty="0"/>
              <a:t>Rezolúcia</a:t>
            </a:r>
            <a:endParaRPr lang="sk-SK" sz="2000" dirty="0"/>
          </a:p>
          <a:p>
            <a:pPr algn="ctr"/>
            <a:r>
              <a:rPr lang="sk-SK" sz="2000" b="1" dirty="0"/>
              <a:t>Referát</a:t>
            </a:r>
            <a:endParaRPr lang="sk-SK" sz="2000" dirty="0"/>
          </a:p>
          <a:p>
            <a:pPr algn="ctr"/>
            <a:r>
              <a:rPr lang="sk-SK" sz="2000" b="1" dirty="0"/>
              <a:t>Inzerát</a:t>
            </a:r>
            <a:endParaRPr lang="sk-SK" sz="2000" dirty="0"/>
          </a:p>
          <a:p>
            <a:pPr algn="ctr"/>
            <a:r>
              <a:rPr lang="sk-SK" sz="2000" b="1" dirty="0"/>
              <a:t>Reklama</a:t>
            </a:r>
            <a:endParaRPr lang="sk-SK" sz="2000" dirty="0"/>
          </a:p>
          <a:p>
            <a:pPr algn="ctr"/>
            <a:r>
              <a:rPr lang="sk-SK" sz="2000" b="1" dirty="0"/>
              <a:t>Plagát</a:t>
            </a:r>
            <a:endParaRPr lang="sk-SK" sz="2000" dirty="0"/>
          </a:p>
          <a:p>
            <a:pPr algn="ctr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algn="ctr"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81237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11808" y="960582"/>
            <a:ext cx="5518066" cy="4736975"/>
          </a:xfrm>
        </p:spPr>
        <p:txBody>
          <a:bodyPr>
            <a:normAutofit/>
          </a:bodyPr>
          <a:lstStyle/>
          <a:p>
            <a:pPr algn="ctr"/>
            <a:r>
              <a:rPr lang="sk-SK" sz="2000" b="1" dirty="0"/>
              <a:t>SPRÁVA: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 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Prináša informáciu o niečom, čo sa už udialo, čo je už minulosťou.</a:t>
            </a:r>
            <a:br>
              <a:rPr lang="sk-SK" sz="2000" dirty="0"/>
            </a:br>
            <a:r>
              <a:rPr lang="sk-SK" sz="2000" dirty="0"/>
              <a:t>Odpovedá na otázky: kto?, čo?, kedy?, kde?, prečo?, ako</a:t>
            </a:r>
            <a:r>
              <a:rPr lang="sk-SK" sz="2000" dirty="0" smtClean="0"/>
              <a:t>?</a:t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V správe sa vždy postupuje od najdôležitejších </a:t>
            </a:r>
            <a:r>
              <a:rPr lang="sk-SK" sz="2000" dirty="0" smtClean="0"/>
              <a:t>údajov </a:t>
            </a:r>
            <a:r>
              <a:rPr lang="sk-SK" sz="2000" dirty="0"/>
              <a:t>k menej dôležitým</a:t>
            </a:r>
            <a:r>
              <a:rPr lang="sk-SK" sz="2000" dirty="0" smtClean="0"/>
              <a:t>.</a:t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>Málo sa v nej vysvetľuje, je zameraná na fakty bez interpretácie</a:t>
            </a:r>
            <a:r>
              <a:rPr lang="sk-SK" sz="2000"/>
              <a:t>, </a:t>
            </a:r>
            <a:r>
              <a:rPr lang="sk-SK" sz="2000" smtClean="0"/>
              <a:t>vysvetľovania.</a:t>
            </a:r>
            <a:r>
              <a:rPr lang="sk-SK" sz="2000" dirty="0"/>
              <a:t/>
            </a:r>
            <a:br>
              <a:rPr lang="sk-SK" sz="2000" dirty="0"/>
            </a:b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782793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87</TotalTime>
  <Words>37</Words>
  <Application>Microsoft Office PowerPoint</Application>
  <PresentationFormat>Širokouhlá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Prezentácia programu PowerPoint</vt:lpstr>
      <vt:lpstr>ROZDELENIE ŠTÝLOV:   Podľa funkcie prejavu rozlišujeme tzv. funkčné štýly, ktoré rozdeľujeme na:   štýly verejného styku: náučný, publicistický, administratívny, rečnícky, umelecký štýly súkromného styku: hovorový  </vt:lpstr>
      <vt:lpstr>Publicistický štýl:    Je to subjektívno-objektívny štýl.  Uplatňuje sa najmä v žurnalistickej (novinárskej) praxi, teda vo sfére masovej komunikácie. Jeho hlavným cieľom je prinášať informácie o nových, aktuálnych, zaujímavých, potrebných udalostiach, faktoch.</vt:lpstr>
      <vt:lpstr>Prezentácia programu PowerPoint</vt:lpstr>
      <vt:lpstr>Prezentácia programu PowerPoint</vt:lpstr>
      <vt:lpstr>Titulok –    je dôležitou súčasťou publicistických žánrov. Poskytuje čitateľovi prvú informáciu, upútava jeho pozornosť a zachytáva celý obsah článku, niekedy naznačuje názor autora alebo celej redakcie na prezentovaný jav. Okrem titulku sa v novinách stretneme aj s podtitulkom a nadtitulkom.  </vt:lpstr>
      <vt:lpstr>Prezentácia programu PowerPoint</vt:lpstr>
      <vt:lpstr>SPRÁVA:    Prináša informáciu o niečom, čo sa už udialo, čo je už minulosťou. Odpovedá na otázky: kto?, čo?, kedy?, kde?, prečo?, ako?  V správe sa vždy postupuje od najdôležitejších údajov k menej dôležitým.  Málo sa v nej vysvetľuje, je zameraná na fakty bez interpretácie, vysvetľovania.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Antónia</dc:creator>
  <cp:lastModifiedBy>Antónia</cp:lastModifiedBy>
  <cp:revision>4</cp:revision>
  <dcterms:created xsi:type="dcterms:W3CDTF">2021-05-06T12:28:37Z</dcterms:created>
  <dcterms:modified xsi:type="dcterms:W3CDTF">2021-05-06T13:55:50Z</dcterms:modified>
</cp:coreProperties>
</file>