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6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2EFBE-5530-47AE-A536-E55F2F39E6A0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ADFE5-E937-4AD3-B84F-94B399B49A1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985E2-EC9A-4DAD-8212-7845FB95976C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26C6D-C7A6-49DA-8186-3C47E2BAC9A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A1563-4619-416C-A30E-2FEC2B05310C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E5193-E080-47E3-80F3-5FB452E3BA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F02CB-7256-4255-B63B-550A9533F659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2B528-1E38-456E-8701-BCC6DB0B7C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ED5B-37BA-443F-B8FC-E7216187D1E3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D1A2-7B9A-49D4-9082-6077D88EAE9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581A-A59F-4C4F-84F1-20FD5A18E469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665B6-7B17-4657-929B-6B3A970B8D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6A170-076C-47A3-ABE6-02FF09BFA365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8A45-E39A-402F-AB63-F50181725DE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4EBB-2FD5-480A-B4D2-2FE517F121D2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85A6A-7B7E-434A-B74A-A5B84A4EFE2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CB84F-9BA2-454B-A4CC-831F84956DB6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5CCB-6E50-4084-8E35-555F4C4EA8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B08B-73F6-4D73-8F53-C87CFF5C1C3B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8DB41-8F5C-441D-98D5-17880A09B30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5DD8C-19C1-4252-AFF9-F2F3D3C19760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CBB8B-728F-4054-8CB0-ADA2AD09AAF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3B60C4-1E72-4C04-8E57-B30C4B42CC0E}" type="datetimeFigureOut">
              <a:rPr lang="sk-SK"/>
              <a:pPr>
                <a:defRPr/>
              </a:pPr>
              <a:t>12. 11. 2020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72666F-31BC-46C4-B2F2-6A35522E84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Fa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914400"/>
            <a:ext cx="9115425" cy="50292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7167"/>
            <a:ext cx="6400800" cy="592935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POSSESSIVE </a:t>
            </a:r>
            <a:r>
              <a:rPr lang="sk-SK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PRONOUNS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ANGLICKÝ JAZYK – 9.ROČNÍK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Mgr</a:t>
            </a:r>
            <a:r>
              <a:rPr lang="sk-SK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Daniela </a:t>
            </a:r>
            <a:r>
              <a:rPr lang="sk-SK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Vallušová</a:t>
            </a:r>
            <a:endParaRPr lang="sk-SK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obsahu 2"/>
          <p:cNvSpPr>
            <a:spLocks noGrp="1"/>
          </p:cNvSpPr>
          <p:nvPr>
            <p:ph idx="1"/>
          </p:nvPr>
        </p:nvSpPr>
        <p:spPr>
          <a:xfrm>
            <a:off x="500034" y="500063"/>
            <a:ext cx="8186766" cy="5929334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Possessive pronouns</a:t>
            </a:r>
          </a:p>
          <a:p>
            <a:pPr algn="ctr"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Privlastňovacie zámena</a:t>
            </a:r>
          </a:p>
          <a:p>
            <a:pPr algn="ctr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sk-SK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používajú sa na vyjadrenie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vlastníctva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niekoho alebo niečoho</a:t>
            </a:r>
            <a:endParaRPr lang="sk-SK" sz="24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špecifikujú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podstatné mená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vo vete</a:t>
            </a:r>
          </a:p>
          <a:p>
            <a:pPr algn="just">
              <a:buFontTx/>
              <a:buChar char="-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pomáhajú vyjadriť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vlastníctvo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( = môj, tvoj, jeho, ...)</a:t>
            </a:r>
          </a:p>
          <a:p>
            <a:pPr algn="just">
              <a:buFontTx/>
              <a:buChar char="-"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majú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dva tvary:</a:t>
            </a:r>
          </a:p>
          <a:p>
            <a:pPr algn="just">
              <a:buFontTx/>
              <a:buChar char="-"/>
            </a:pP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nesamostatné – possessive adjectives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( my, your, his, ....)</a:t>
            </a:r>
          </a:p>
          <a:p>
            <a:pPr algn="just">
              <a:buFontTx/>
              <a:buChar char="-"/>
            </a:pP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samostatný – possessive pronouns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(mine, yours, his, ...)</a:t>
            </a:r>
            <a:endParaRPr lang="sk-SK" sz="20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1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35"/>
                <a:gridCol w="1143008"/>
                <a:gridCol w="1214446"/>
                <a:gridCol w="1785950"/>
                <a:gridCol w="1285884"/>
                <a:gridCol w="1908392"/>
                <a:gridCol w="1306286"/>
              </a:tblGrid>
              <a:tr h="769082">
                <a:tc>
                  <a:txBody>
                    <a:bodyPr/>
                    <a:lstStyle/>
                    <a:p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Osobné</a:t>
                      </a:r>
                    </a:p>
                    <a:p>
                      <a:pPr algn="ctr"/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zámeno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Nesamostatný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tvar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Samostatný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tvar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  <a:tr h="769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ja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my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môj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mine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moje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  <a:tr h="769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ty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your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tvoj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yours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tvoje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  <a:tr h="769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on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his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jeho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his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jeho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  <a:tr h="769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</a:p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she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ona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her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jej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hers</a:t>
                      </a:r>
                      <a:r>
                        <a:rPr lang="sk-SK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jej 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  <a:tr h="705343">
                <a:tc>
                  <a:txBody>
                    <a:bodyPr/>
                    <a:lstStyle/>
                    <a:p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ono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its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toho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  <a:tr h="769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</a:p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my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our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náš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ours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náš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  <a:tr h="769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</a:p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you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vy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your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váš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yours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váš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  <a:tr h="769082">
                <a:tc>
                  <a:txBody>
                    <a:bodyPr/>
                    <a:lstStyle/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</a:p>
                    <a:p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they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oni/ony</a:t>
                      </a:r>
                      <a:endParaRPr lang="sk-SK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their</a:t>
                      </a:r>
                      <a:endParaRPr lang="sk-SK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theirs</a:t>
                      </a:r>
                      <a:endParaRPr lang="sk-SK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endParaRPr lang="sk-SK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DC67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857250" y="2000250"/>
            <a:ext cx="371475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928688" y="1928813"/>
            <a:ext cx="3643312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857250" y="2500313"/>
            <a:ext cx="3714750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857250" y="2000250"/>
            <a:ext cx="3786188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Nesamostatný tvar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nesamostatný tvar privlastňovacích zámen sa používa </a:t>
            </a:r>
            <a:r>
              <a:rPr lang="sk-SK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pred podstatným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menom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ZÁMENO + PODSTATNÉ MENO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( Toto je 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môj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dom.)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heavy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Jeho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kniha je ťažká.)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That´s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car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( To je 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tvoje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auto.)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privlastňovacie zámená prívlastkového tvaru  sa nemenia v závislosti od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jednotného a množného čísla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friend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friends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použitím privlastňovacích zámen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endParaRPr lang="sk-SK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I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saw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John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sister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brother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obsah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29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buFont typeface="Arial" charset="0"/>
              <a:buNone/>
            </a:pPr>
            <a:r>
              <a:rPr lang="sk-SK" sz="2400" b="1" smtClean="0">
                <a:latin typeface="Times New Roman" pitchFamily="18" charset="0"/>
                <a:cs typeface="Times New Roman" pitchFamily="18" charset="0"/>
              </a:rPr>
              <a:t>Samostatný tvar</a:t>
            </a:r>
            <a:endParaRPr lang="sk-SK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samostatný tvar privlastňovacích zámen používame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bez podstatných </a:t>
            </a:r>
          </a:p>
          <a:p>
            <a:pPr>
              <a:buFont typeface="Arial" charset="0"/>
              <a:buNone/>
            </a:pPr>
            <a:r>
              <a:rPr lang="sk-SK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sz="20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mien</a:t>
            </a:r>
          </a:p>
          <a:p>
            <a:pPr>
              <a:buFont typeface="Arial" charset="0"/>
              <a:buNone/>
            </a:pPr>
            <a:endParaRPr lang="sk-SK" sz="2000" b="1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sk-SK" sz="2000" b="1" u="sng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This house is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mine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. ( Tento dom je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môj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charset="0"/>
              <a:buNone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This book is not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his.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( Táto kniha nie je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jeho.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charset="0"/>
              <a:buNone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That car is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yours.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( To auto je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tvoje</a:t>
            </a:r>
            <a:r>
              <a:rPr lang="sk-SK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Arial" charset="0"/>
              <a:buNone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These keys are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hers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(Tieto kľúče sú </a:t>
            </a:r>
            <a:r>
              <a:rPr lang="sk-SK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jej.</a:t>
            </a:r>
            <a:r>
              <a:rPr lang="sk-SK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sz="2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obsahu 2"/>
          <p:cNvSpPr>
            <a:spLocks noGrp="1"/>
          </p:cNvSpPr>
          <p:nvPr>
            <p:ph idx="1"/>
          </p:nvPr>
        </p:nvSpPr>
        <p:spPr>
          <a:xfrm>
            <a:off x="457200" y="441574"/>
            <a:ext cx="8229600" cy="6000791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buFont typeface="Arial" charset="0"/>
              <a:buNone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adjecttives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Possessive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pronouns</a:t>
            </a:r>
            <a:endParaRPr lang="sk-SK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sk-SK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jacket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mine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They´re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trainers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    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They´re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yours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racket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bottle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        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wather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bottle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hers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They´re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trophies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       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´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ours</a:t>
            </a:r>
            <a:r>
              <a:rPr lang="sk-SK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It´s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rucksack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.                                             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rucksack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theirs</a:t>
            </a:r>
            <a:r>
              <a:rPr lang="sk-SK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k-SK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obsah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457200" indent="-457200">
              <a:buFont typeface="Arial" charset="0"/>
              <a:buAutoNum type="arabicPeriod"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This water bottle is 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my/ mine.</a:t>
            </a:r>
          </a:p>
          <a:p>
            <a:pPr marL="457200" indent="-457200">
              <a:buFont typeface="Arial" charset="0"/>
              <a:buAutoNum type="arabicPeriod"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The red trainers are 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her/ hers.</a:t>
            </a:r>
          </a:p>
          <a:p>
            <a:pPr marL="457200" indent="-457200">
              <a:buFont typeface="Arial" charset="0"/>
              <a:buAutoNum type="arabicPeriod"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There are five players in 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my/ mine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team.</a:t>
            </a:r>
          </a:p>
          <a:p>
            <a:pPr marL="457200" indent="-457200">
              <a:buFont typeface="Arial" charset="0"/>
              <a:buAutoNum type="arabicPeriod"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our/ ours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trophy.</a:t>
            </a:r>
          </a:p>
          <a:p>
            <a:pPr marL="457200" indent="-457200">
              <a:buFont typeface="Arial" charset="0"/>
              <a:buAutoNum type="arabicPeriod"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That rucksack was 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their/ theirs.</a:t>
            </a:r>
          </a:p>
          <a:p>
            <a:pPr marL="457200" indent="-457200">
              <a:buFont typeface="Arial" charset="0"/>
              <a:buAutoNum type="arabicPeriod"/>
            </a:pPr>
            <a:endParaRPr lang="sk-SK" sz="20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Which one is </a:t>
            </a:r>
            <a:r>
              <a:rPr lang="sk-SK" sz="2000" b="1" smtClean="0">
                <a:latin typeface="Times New Roman" pitchFamily="18" charset="0"/>
                <a:cs typeface="Times New Roman" pitchFamily="18" charset="0"/>
              </a:rPr>
              <a:t>your/ yours </a:t>
            </a:r>
            <a:r>
              <a:rPr lang="sk-SK" sz="2000" smtClean="0">
                <a:latin typeface="Times New Roman" pitchFamily="18" charset="0"/>
                <a:cs typeface="Times New Roman" pitchFamily="18" charset="0"/>
              </a:rPr>
              <a:t>jacket?</a:t>
            </a:r>
          </a:p>
        </p:txBody>
      </p:sp>
      <p:pic>
        <p:nvPicPr>
          <p:cNvPr id="8195" name="Obrázok 3" descr="stiahnuť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785813"/>
            <a:ext cx="18954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386</Words>
  <Application>Microsoft Office PowerPoint</Application>
  <PresentationFormat>Prezentácia na obrazovke (4:3)</PresentationFormat>
  <Paragraphs>147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 Valluš</dc:creator>
  <cp:lastModifiedBy>Juraj Valluš</cp:lastModifiedBy>
  <cp:revision>19</cp:revision>
  <dcterms:created xsi:type="dcterms:W3CDTF">2020-11-10T06:30:00Z</dcterms:created>
  <dcterms:modified xsi:type="dcterms:W3CDTF">2020-11-12T11:27:50Z</dcterms:modified>
</cp:coreProperties>
</file>