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1FA06-67A3-476E-A762-ACB7D870F2A8}" type="datetimeFigureOut">
              <a:rPr lang="sk-SK" smtClean="0"/>
              <a:pPr/>
              <a:t>11. 1. 2021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87F1-8144-40B7-BD7C-82865AB832A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Slovné úlohy vedúce na riešenie lineárnych rovníc.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8. ročník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Slovná úloha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Od nás vyžaduje vyriešiť matematický problém z reálneho života.</a:t>
            </a:r>
          </a:p>
          <a:p>
            <a:r>
              <a:rPr lang="sk-SK" dirty="0" smtClean="0"/>
              <a:t>Denne počúvame a čítame informácie, v ktorých sa vyskytujú rôzne číselné údaje. Matematika nám pomáha číslam lepšie  porozumieť. </a:t>
            </a:r>
          </a:p>
          <a:p>
            <a:r>
              <a:rPr lang="sk-SK" dirty="0" smtClean="0"/>
              <a:t>Každodenný život nám tak ponúka veľa matematických úloh, ktoré by sme mali dobre pochopiť a naučiť sa ich riešiť, aby sa z nás stali nielen vzdelaní ľudia, ale aj dobrí hospodári.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Pri riešení slovnej úlohy dodržujeme tieto zásady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1. Úlohu si dôkladne prečítame, keď je to potrebné aj viackrát.</a:t>
            </a:r>
          </a:p>
          <a:p>
            <a:r>
              <a:rPr lang="sk-SK" dirty="0" smtClean="0"/>
              <a:t>2. Napíšeme si stručný zápis so všetkými známymi aj neznámymi údajmi.</a:t>
            </a:r>
          </a:p>
          <a:p>
            <a:r>
              <a:rPr lang="sk-SK" dirty="0" smtClean="0"/>
              <a:t>3. Premyslíme si ako budeme úlohu riešiť.</a:t>
            </a:r>
          </a:p>
          <a:p>
            <a:r>
              <a:rPr lang="sk-SK" dirty="0" smtClean="0"/>
              <a:t>4. Úlohu riešime výpočtom alebo zostavíme rovnicu. Riešenie rovnice zapisujeme prehľadne.</a:t>
            </a:r>
          </a:p>
          <a:p>
            <a:r>
              <a:rPr lang="sk-SK" dirty="0" smtClean="0"/>
              <a:t>5. Urobíme skúšku správnosti, ktorou sa vrátime k zadaniu úlohy.</a:t>
            </a:r>
          </a:p>
          <a:p>
            <a:r>
              <a:rPr lang="sk-SK" dirty="0" smtClean="0"/>
              <a:t>6. Napíšeme odpoveď.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Ako na to?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dirty="0" smtClean="0">
                <a:solidFill>
                  <a:schemeClr val="tx2"/>
                </a:solidFill>
              </a:rPr>
              <a:t>Príklad: Šachového turnaja sa zúčastnilo 35 žiakov. Dievčat bolo o 13 menej ako chlapcov. Koľko dievčat a koľko chlapcov sa zúčastnilo turnaja?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Riešenie:</a:t>
            </a:r>
          </a:p>
          <a:p>
            <a:r>
              <a:rPr lang="sk-SK" dirty="0" smtClean="0"/>
              <a:t>Urobíme zápis: </a:t>
            </a:r>
          </a:p>
          <a:p>
            <a:pPr>
              <a:buNone/>
            </a:pPr>
            <a:r>
              <a:rPr lang="sk-SK" dirty="0" smtClean="0"/>
              <a:t>chlapcov.................x</a:t>
            </a:r>
          </a:p>
          <a:p>
            <a:pPr>
              <a:buNone/>
            </a:pPr>
            <a:r>
              <a:rPr lang="sk-SK" dirty="0" smtClean="0"/>
              <a:t>d</a:t>
            </a:r>
            <a:r>
              <a:rPr lang="sk-SK" dirty="0" smtClean="0"/>
              <a:t>ievčat...................x-13</a:t>
            </a:r>
          </a:p>
          <a:p>
            <a:pPr>
              <a:buNone/>
            </a:pPr>
            <a:r>
              <a:rPr lang="sk-SK" dirty="0" smtClean="0"/>
              <a:t>s</a:t>
            </a:r>
            <a:r>
              <a:rPr lang="sk-SK" dirty="0" smtClean="0"/>
              <a:t>polu......................35</a:t>
            </a:r>
          </a:p>
          <a:p>
            <a:pPr>
              <a:buNone/>
            </a:pPr>
            <a:r>
              <a:rPr lang="sk-SK" dirty="0" smtClean="0"/>
              <a:t>_________________________</a:t>
            </a:r>
          </a:p>
          <a:p>
            <a:pPr>
              <a:buNone/>
            </a:pPr>
            <a:r>
              <a:rPr lang="sk-SK" dirty="0" smtClean="0"/>
              <a:t>x</a:t>
            </a:r>
            <a:r>
              <a:rPr lang="sk-SK" dirty="0" smtClean="0"/>
              <a:t> + x-13 = 35</a:t>
            </a:r>
          </a:p>
          <a:p>
            <a:pPr>
              <a:buNone/>
            </a:pPr>
            <a:r>
              <a:rPr lang="sk-SK" dirty="0" smtClean="0"/>
              <a:t>2x – 13  = 35     /+13</a:t>
            </a:r>
          </a:p>
          <a:p>
            <a:pPr>
              <a:buNone/>
            </a:pPr>
            <a:r>
              <a:rPr lang="sk-SK" dirty="0" smtClean="0"/>
              <a:t>2x           = 35+13</a:t>
            </a:r>
          </a:p>
          <a:p>
            <a:pPr>
              <a:buNone/>
            </a:pPr>
            <a:r>
              <a:rPr lang="sk-SK" dirty="0" smtClean="0"/>
              <a:t>2x           = 48     /:2</a:t>
            </a:r>
          </a:p>
          <a:p>
            <a:pPr>
              <a:buNone/>
            </a:pPr>
            <a:r>
              <a:rPr lang="sk-SK" dirty="0" smtClean="0"/>
              <a:t>x</a:t>
            </a:r>
            <a:r>
              <a:rPr lang="sk-SK" dirty="0" smtClean="0"/>
              <a:t>             = 48:2</a:t>
            </a:r>
          </a:p>
          <a:p>
            <a:pPr>
              <a:buNone/>
            </a:pPr>
            <a:r>
              <a:rPr lang="sk-SK" dirty="0" smtClean="0"/>
              <a:t>x</a:t>
            </a:r>
            <a:r>
              <a:rPr lang="sk-SK" dirty="0" smtClean="0"/>
              <a:t>             = 24</a:t>
            </a:r>
          </a:p>
          <a:p>
            <a:pPr>
              <a:buNone/>
            </a:pPr>
            <a:r>
              <a:rPr lang="sk-SK" dirty="0" smtClean="0"/>
              <a:t>Skúška:                  chlapcov bolo  24       dievčat bolo 24-13=11 spolu  11+24=35</a:t>
            </a:r>
          </a:p>
          <a:p>
            <a:pPr>
              <a:buNone/>
            </a:pPr>
            <a:r>
              <a:rPr lang="sk-SK" dirty="0" smtClean="0"/>
              <a:t>Odpoveď: Šachového turnaja sa zúčastnilo 11 dievčat a 24 chlapcov.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C000"/>
                </a:solidFill>
              </a:rPr>
              <a:t>Vysvetlenie slovnej úlohy a jej riešenia.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Zo slovnej úlohy vieme, že všetkých žiakov, ktorí sa zúčastnili turnaja bolo 35, preto v zápise je </a:t>
            </a:r>
            <a:r>
              <a:rPr lang="sk-SK" b="1" dirty="0" smtClean="0"/>
              <a:t>spolu.......35</a:t>
            </a:r>
            <a:r>
              <a:rPr lang="sk-SK" dirty="0" smtClean="0"/>
              <a:t>. Ďalej vieme, že dievčat bolo o 13 menej ako chlapcov, preto sme ako neznámu označili chlapcov teda v zápise je </a:t>
            </a:r>
            <a:r>
              <a:rPr lang="sk-SK" b="1" dirty="0" smtClean="0"/>
              <a:t>chlapci.......x a dievčatá.........x-13.</a:t>
            </a:r>
            <a:r>
              <a:rPr lang="sk-SK" dirty="0" smtClean="0"/>
              <a:t> </a:t>
            </a:r>
          </a:p>
          <a:p>
            <a:r>
              <a:rPr lang="sk-SK" dirty="0" smtClean="0"/>
              <a:t>Rovnicu zapíšeme tak, že vieme, že všetkých žiakov bolo 35, </a:t>
            </a:r>
            <a:r>
              <a:rPr lang="sk-SK" b="1" dirty="0" smtClean="0"/>
              <a:t>teda x + x-13 = 35    </a:t>
            </a:r>
            <a:r>
              <a:rPr lang="sk-SK" dirty="0" smtClean="0"/>
              <a:t>x sú chlapci a x-13 sú dievčatá a spolu ich bolo 35.</a:t>
            </a:r>
          </a:p>
          <a:p>
            <a:r>
              <a:rPr lang="sk-SK" dirty="0" smtClean="0"/>
              <a:t>Riešenie rovnice je v predchádzajúcom okne prezentácie viď predchádzajúce okno.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Zopakujme si postup pri riešení slovných úloh.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1. </a:t>
            </a:r>
            <a:r>
              <a:rPr lang="sk-SK" dirty="0" smtClean="0"/>
              <a:t>O</a:t>
            </a:r>
            <a:r>
              <a:rPr lang="sk-SK" dirty="0" smtClean="0"/>
              <a:t>značíme neznámu písmenom napr. x a napíšeme stručný zápis úlohy.</a:t>
            </a:r>
          </a:p>
          <a:p>
            <a:r>
              <a:rPr lang="sk-SK" dirty="0" smtClean="0"/>
              <a:t>2. Nájdeme výrazy, ktorých hodnoty sa rovnajú a zostavíme rovnicu.</a:t>
            </a:r>
          </a:p>
          <a:p>
            <a:r>
              <a:rPr lang="sk-SK" dirty="0" smtClean="0"/>
              <a:t>3.Rovnicu vyriešime pomocou úprav.</a:t>
            </a:r>
          </a:p>
          <a:p>
            <a:r>
              <a:rPr lang="sk-SK" dirty="0" smtClean="0"/>
              <a:t>4. Urobíme skúšku správnosti, ktorou sa vrátime k údajom zo zadania.</a:t>
            </a:r>
          </a:p>
          <a:p>
            <a:r>
              <a:rPr lang="sk-SK" dirty="0" smtClean="0"/>
              <a:t>5. Ak sa údaje zhodujú s údajmi zo zadania , napíšeme odpoveď.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419</Words>
  <Application>Microsoft Office PowerPoint</Application>
  <PresentationFormat>Prezentácia na obrazovke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Slovné úlohy vedúce na riešenie lineárnych rovníc.</vt:lpstr>
      <vt:lpstr>Slovná úloha</vt:lpstr>
      <vt:lpstr>Pri riešení slovnej úlohy dodržujeme tieto zásady</vt:lpstr>
      <vt:lpstr>Ako na to?</vt:lpstr>
      <vt:lpstr>Vysvetlenie slovnej úlohy a jej riešenia.</vt:lpstr>
      <vt:lpstr>Zopakujme si postup pri riešení slovných úloh.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Slovné úlohy vedúce na riešenie lineárnych rovníc.</dc:title>
  <dc:creator>Katarina Kovacova</dc:creator>
  <cp:lastModifiedBy>Katarina Kovacova</cp:lastModifiedBy>
  <cp:revision>8</cp:revision>
  <dcterms:created xsi:type="dcterms:W3CDTF">2021-01-11T14:21:17Z</dcterms:created>
  <dcterms:modified xsi:type="dcterms:W3CDTF">2021-01-11T15:35:57Z</dcterms:modified>
</cp:coreProperties>
</file>